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33" r:id="rId2"/>
    <p:sldId id="334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287" r:id="rId11"/>
    <p:sldId id="284" r:id="rId12"/>
    <p:sldId id="321" r:id="rId13"/>
    <p:sldId id="268" r:id="rId14"/>
    <p:sldId id="298" r:id="rId15"/>
    <p:sldId id="299" r:id="rId16"/>
    <p:sldId id="300" r:id="rId17"/>
    <p:sldId id="301" r:id="rId18"/>
    <p:sldId id="302" r:id="rId19"/>
    <p:sldId id="313" r:id="rId20"/>
    <p:sldId id="322" r:id="rId21"/>
    <p:sldId id="310" r:id="rId22"/>
    <p:sldId id="312" r:id="rId23"/>
    <p:sldId id="288" r:id="rId24"/>
    <p:sldId id="289" r:id="rId25"/>
    <p:sldId id="291" r:id="rId26"/>
    <p:sldId id="293" r:id="rId27"/>
    <p:sldId id="273" r:id="rId28"/>
    <p:sldId id="324" r:id="rId29"/>
    <p:sldId id="327" r:id="rId30"/>
    <p:sldId id="330" r:id="rId31"/>
    <p:sldId id="332" r:id="rId32"/>
    <p:sldId id="331" r:id="rId33"/>
    <p:sldId id="328" r:id="rId34"/>
    <p:sldId id="326" r:id="rId35"/>
    <p:sldId id="325" r:id="rId36"/>
    <p:sldId id="329" r:id="rId37"/>
    <p:sldId id="303" r:id="rId38"/>
    <p:sldId id="317" r:id="rId39"/>
    <p:sldId id="314" r:id="rId40"/>
    <p:sldId id="318" r:id="rId41"/>
    <p:sldId id="309" r:id="rId42"/>
    <p:sldId id="305" r:id="rId43"/>
    <p:sldId id="320" r:id="rId44"/>
    <p:sldId id="279" r:id="rId45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2B7F"/>
    <a:srgbClr val="F9FE4F"/>
    <a:srgbClr val="B0F0EE"/>
    <a:srgbClr val="D5F7F6"/>
    <a:srgbClr val="38AF93"/>
    <a:srgbClr val="E9FBFB"/>
    <a:srgbClr val="B4E5EC"/>
    <a:srgbClr val="6BE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0" autoAdjust="0"/>
    <p:restoredTop sz="76601" autoAdjust="0"/>
  </p:normalViewPr>
  <p:slideViewPr>
    <p:cSldViewPr showGuides="1">
      <p:cViewPr varScale="1">
        <p:scale>
          <a:sx n="53" d="100"/>
          <a:sy n="53" d="100"/>
        </p:scale>
        <p:origin x="44" y="260"/>
      </p:cViewPr>
      <p:guideLst>
        <p:guide orient="horz" pos="175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AB1C5-075E-4552-9126-57B1527A1F85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FE2EF-C0F6-4A7D-90AB-98F61664CE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0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21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460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37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회의</a:t>
            </a:r>
            <a:r>
              <a:rPr lang="en-US" altLang="ko-KR" dirty="0"/>
              <a:t>: 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방</a:t>
            </a:r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&amp;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스토리 구상</a:t>
            </a:r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, 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파트 분배</a:t>
            </a:r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, 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배경 이미지 수집 등</a:t>
            </a:r>
            <a:endParaRPr lang="en-US" altLang="ko-KR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  <a:p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2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차 회의</a:t>
            </a:r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: 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결과물 공유</a:t>
            </a:r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, 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스토리 구체화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9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 회의</a:t>
            </a:r>
            <a:r>
              <a:rPr lang="en-US" altLang="ko-KR" dirty="0"/>
              <a:t>: 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결과물 공유</a:t>
            </a:r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, 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객체지향 한탄</a:t>
            </a:r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, </a:t>
            </a:r>
            <a:r>
              <a:rPr lang="ko-KR" altLang="en-US" dirty="0" err="1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깃허브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관련</a:t>
            </a:r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, ppt 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내용 구상</a:t>
            </a:r>
            <a:endParaRPr lang="en-US" altLang="ko-KR" dirty="0">
              <a:latin typeface="1훈프로방스 R" panose="02020603020101020101" pitchFamily="18" charset="-127"/>
              <a:ea typeface="1훈프로방스 R" panose="02020603020101020101" pitchFamily="18" charset="-127"/>
            </a:endParaRPr>
          </a:p>
          <a:p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최종 회의</a:t>
            </a:r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: 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다듬기</a:t>
            </a:r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, 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발표 </a:t>
            </a:r>
            <a:r>
              <a:rPr lang="ko-KR" altLang="en-US" dirty="0" err="1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맞춰보기</a:t>
            </a:r>
            <a:r>
              <a:rPr lang="ko-KR" altLang="en-US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 등</a:t>
            </a:r>
            <a:r>
              <a:rPr lang="en-US" altLang="ko-KR" dirty="0">
                <a:latin typeface="1훈프로방스 R" panose="02020603020101020101" pitchFamily="18" charset="-127"/>
                <a:ea typeface="1훈프로방스 R" panose="02020603020101020101" pitchFamily="18" charset="-127"/>
              </a:rPr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7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20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16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54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534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2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53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21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29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92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90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99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520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9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217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2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2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29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87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97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81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E2EF-C0F6-4A7D-90AB-98F61664CE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22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95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9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41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0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723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0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53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0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2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33898-F956-4354-8105-D6537F3C442D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58F69-FBF9-4EB1-9032-FB2D468AC5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53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빙하기 인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577" y="-9456"/>
            <a:ext cx="9251577" cy="572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252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314" y="3211296"/>
            <a:ext cx="425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1훈프로방스 R" pitchFamily="18" charset="-127"/>
                <a:ea typeface="1훈프로방스 R" pitchFamily="18" charset="-127"/>
              </a:rPr>
              <a:t>설국열차 </a:t>
            </a:r>
            <a:r>
              <a:rPr lang="ko-KR" altLang="en-US" sz="5400" dirty="0" err="1">
                <a:latin typeface="1훈프로방스 R" pitchFamily="18" charset="-127"/>
                <a:ea typeface="1훈프로방스 R" pitchFamily="18" charset="-127"/>
              </a:rPr>
              <a:t>탈출기</a:t>
            </a:r>
            <a:endParaRPr lang="ko-KR" altLang="en-US" sz="54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2" name="타원 3"/>
          <p:cNvSpPr/>
          <p:nvPr/>
        </p:nvSpPr>
        <p:spPr>
          <a:xfrm>
            <a:off x="4438981" y="841276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3" name="타원 3"/>
          <p:cNvSpPr/>
          <p:nvPr/>
        </p:nvSpPr>
        <p:spPr>
          <a:xfrm>
            <a:off x="934326" y="426004"/>
            <a:ext cx="1303428" cy="631296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3">
            <a:extLst>
              <a:ext uri="{FF2B5EF4-FFF2-40B4-BE49-F238E27FC236}">
                <a16:creationId xmlns:a16="http://schemas.microsoft.com/office/drawing/2014/main" id="{469B760C-126F-4889-855A-90A9BF06CC0D}"/>
              </a:ext>
            </a:extLst>
          </p:cNvPr>
          <p:cNvSpPr/>
          <p:nvPr/>
        </p:nvSpPr>
        <p:spPr>
          <a:xfrm>
            <a:off x="7092149" y="426004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C447520-7747-4F2A-8309-6E5669EE2980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61C97B5-99BE-438C-BFE5-5815B1B20B95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2C12193E-5DA8-4C8C-B72F-DB548F3384A9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801EADB-2DD8-4CB4-A68F-14D1B76752AC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1BD5060-CAD0-4F0E-8FF6-334EDD7498E0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65EF1C2-8CF7-46AD-AD68-A434F930E18F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F5F57EF1-3D2C-4456-80F1-D25E7A14C0AE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EBEFC5E-5745-4ED3-9ABC-824FF5FE74CC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4331CBE-918B-44D3-B106-DB7C827BFFE6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AB58C30-EAB7-45CC-AB6C-794CB7D8318E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D6E1E87-EF0F-4FC7-8865-439820EBA5D7}"/>
              </a:ext>
            </a:extLst>
          </p:cNvPr>
          <p:cNvGrpSpPr/>
          <p:nvPr/>
        </p:nvGrpSpPr>
        <p:grpSpPr>
          <a:xfrm>
            <a:off x="0" y="4303545"/>
            <a:ext cx="8910861" cy="714195"/>
            <a:chOff x="-1280563" y="4303545"/>
            <a:chExt cx="8910861" cy="714195"/>
          </a:xfrm>
        </p:grpSpPr>
        <p:sp>
          <p:nvSpPr>
            <p:cNvPr id="121" name="직사각형 32">
              <a:extLst>
                <a:ext uri="{FF2B5EF4-FFF2-40B4-BE49-F238E27FC236}">
                  <a16:creationId xmlns:a16="http://schemas.microsoft.com/office/drawing/2014/main" id="{0079E295-7DA2-4069-B7B1-A1F0B2D83157}"/>
                </a:ext>
              </a:extLst>
            </p:cNvPr>
            <p:cNvSpPr/>
            <p:nvPr/>
          </p:nvSpPr>
          <p:spPr>
            <a:xfrm>
              <a:off x="6222348" y="4303546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54F92E6D-381F-44F4-8D3D-7B91F8450913}"/>
                </a:ext>
              </a:extLst>
            </p:cNvPr>
            <p:cNvGrpSpPr/>
            <p:nvPr/>
          </p:nvGrpSpPr>
          <p:grpSpPr>
            <a:xfrm>
              <a:off x="1246048" y="4309851"/>
              <a:ext cx="1187813" cy="707889"/>
              <a:chOff x="-190" y="4081636"/>
              <a:chExt cx="1187813" cy="707889"/>
            </a:xfrm>
          </p:grpSpPr>
          <p:sp>
            <p:nvSpPr>
              <p:cNvPr id="164" name="직사각형 32">
                <a:extLst>
                  <a:ext uri="{FF2B5EF4-FFF2-40B4-BE49-F238E27FC236}">
                    <a16:creationId xmlns:a16="http://schemas.microsoft.com/office/drawing/2014/main" id="{BDBD8278-E001-4286-AF6E-FDD7057F30BC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34">
                <a:extLst>
                  <a:ext uri="{FF2B5EF4-FFF2-40B4-BE49-F238E27FC236}">
                    <a16:creationId xmlns:a16="http://schemas.microsoft.com/office/drawing/2014/main" id="{B6732F1D-4266-4DF4-B8AC-0ADB93DA0BA8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모서리가 둥근 직사각형 203">
                <a:extLst>
                  <a:ext uri="{FF2B5EF4-FFF2-40B4-BE49-F238E27FC236}">
                    <a16:creationId xmlns:a16="http://schemas.microsoft.com/office/drawing/2014/main" id="{08966FD3-46F8-425C-8526-A628E948C3E5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모서리가 둥근 직사각형 204">
                <a:extLst>
                  <a:ext uri="{FF2B5EF4-FFF2-40B4-BE49-F238E27FC236}">
                    <a16:creationId xmlns:a16="http://schemas.microsoft.com/office/drawing/2014/main" id="{79A53EDB-9D21-4027-BE6D-BEFE6638E7AB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현 211">
                <a:extLst>
                  <a:ext uri="{FF2B5EF4-FFF2-40B4-BE49-F238E27FC236}">
                    <a16:creationId xmlns:a16="http://schemas.microsoft.com/office/drawing/2014/main" id="{63F8BC19-79C0-4450-BC86-9AE7EEED0F5A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현 212">
                <a:extLst>
                  <a:ext uri="{FF2B5EF4-FFF2-40B4-BE49-F238E27FC236}">
                    <a16:creationId xmlns:a16="http://schemas.microsoft.com/office/drawing/2014/main" id="{8B26B0EC-0010-4E14-9B7A-4F7C1C8D80BD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EB9AE211-D567-4590-B885-B15B3A4380E1}"/>
                </a:ext>
              </a:extLst>
            </p:cNvPr>
            <p:cNvGrpSpPr/>
            <p:nvPr/>
          </p:nvGrpSpPr>
          <p:grpSpPr>
            <a:xfrm>
              <a:off x="2488027" y="4309850"/>
              <a:ext cx="1187813" cy="707889"/>
              <a:chOff x="-190" y="4081636"/>
              <a:chExt cx="1187813" cy="707889"/>
            </a:xfrm>
          </p:grpSpPr>
          <p:sp>
            <p:nvSpPr>
              <p:cNvPr id="158" name="직사각형 32">
                <a:extLst>
                  <a:ext uri="{FF2B5EF4-FFF2-40B4-BE49-F238E27FC236}">
                    <a16:creationId xmlns:a16="http://schemas.microsoft.com/office/drawing/2014/main" id="{5854CA55-DBE8-4490-B22B-68E811890674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34">
                <a:extLst>
                  <a:ext uri="{FF2B5EF4-FFF2-40B4-BE49-F238E27FC236}">
                    <a16:creationId xmlns:a16="http://schemas.microsoft.com/office/drawing/2014/main" id="{448B205E-C513-45A1-AF05-98D9EC872116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모서리가 둥근 직사각형 197">
                <a:extLst>
                  <a:ext uri="{FF2B5EF4-FFF2-40B4-BE49-F238E27FC236}">
                    <a16:creationId xmlns:a16="http://schemas.microsoft.com/office/drawing/2014/main" id="{21BFF981-4A1D-4143-B5D3-25A4FF38D816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모서리가 둥근 직사각형 198">
                <a:extLst>
                  <a:ext uri="{FF2B5EF4-FFF2-40B4-BE49-F238E27FC236}">
                    <a16:creationId xmlns:a16="http://schemas.microsoft.com/office/drawing/2014/main" id="{30EA6F24-9098-43C9-AD05-BB472EB59D61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현 161">
                <a:extLst>
                  <a:ext uri="{FF2B5EF4-FFF2-40B4-BE49-F238E27FC236}">
                    <a16:creationId xmlns:a16="http://schemas.microsoft.com/office/drawing/2014/main" id="{BE073948-CE7F-4E40-9DFC-9A791C0B99B4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현 162">
                <a:extLst>
                  <a:ext uri="{FF2B5EF4-FFF2-40B4-BE49-F238E27FC236}">
                    <a16:creationId xmlns:a16="http://schemas.microsoft.com/office/drawing/2014/main" id="{E5FA3FBB-F026-4B17-83A5-E45D1DACA5A0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8F627B9B-D42C-4626-B3C9-CA9A167646B7}"/>
                </a:ext>
              </a:extLst>
            </p:cNvPr>
            <p:cNvGrpSpPr/>
            <p:nvPr/>
          </p:nvGrpSpPr>
          <p:grpSpPr>
            <a:xfrm>
              <a:off x="3730006" y="4308292"/>
              <a:ext cx="1187813" cy="707889"/>
              <a:chOff x="-190" y="4081636"/>
              <a:chExt cx="1187813" cy="707889"/>
            </a:xfrm>
          </p:grpSpPr>
          <p:sp>
            <p:nvSpPr>
              <p:cNvPr id="152" name="직사각형 32">
                <a:extLst>
                  <a:ext uri="{FF2B5EF4-FFF2-40B4-BE49-F238E27FC236}">
                    <a16:creationId xmlns:a16="http://schemas.microsoft.com/office/drawing/2014/main" id="{7E6D315B-A942-4C79-B7E1-AD0533F87D55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34">
                <a:extLst>
                  <a:ext uri="{FF2B5EF4-FFF2-40B4-BE49-F238E27FC236}">
                    <a16:creationId xmlns:a16="http://schemas.microsoft.com/office/drawing/2014/main" id="{10A4F5F1-DFAA-47B2-A9D0-E2D91124432F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모서리가 둥근 직사각형 191">
                <a:extLst>
                  <a:ext uri="{FF2B5EF4-FFF2-40B4-BE49-F238E27FC236}">
                    <a16:creationId xmlns:a16="http://schemas.microsoft.com/office/drawing/2014/main" id="{20295F98-BBA0-441C-BB1D-C5AF04C86649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모서리가 둥근 직사각형 192">
                <a:extLst>
                  <a:ext uri="{FF2B5EF4-FFF2-40B4-BE49-F238E27FC236}">
                    <a16:creationId xmlns:a16="http://schemas.microsoft.com/office/drawing/2014/main" id="{C98CE558-7C37-4759-9C29-9CBEDD91F139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현 155">
                <a:extLst>
                  <a:ext uri="{FF2B5EF4-FFF2-40B4-BE49-F238E27FC236}">
                    <a16:creationId xmlns:a16="http://schemas.microsoft.com/office/drawing/2014/main" id="{6BDD3661-71B3-461E-988D-6E22F3468167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현 156">
                <a:extLst>
                  <a:ext uri="{FF2B5EF4-FFF2-40B4-BE49-F238E27FC236}">
                    <a16:creationId xmlns:a16="http://schemas.microsoft.com/office/drawing/2014/main" id="{92749CE1-3048-4F85-BED4-FE89876DCE6B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3D4629A8-AB6C-4E7C-867B-3BBC36FFF649}"/>
                </a:ext>
              </a:extLst>
            </p:cNvPr>
            <p:cNvGrpSpPr/>
            <p:nvPr/>
          </p:nvGrpSpPr>
          <p:grpSpPr>
            <a:xfrm>
              <a:off x="4971985" y="4308291"/>
              <a:ext cx="1187813" cy="707889"/>
              <a:chOff x="-190" y="4081636"/>
              <a:chExt cx="1187813" cy="707889"/>
            </a:xfrm>
          </p:grpSpPr>
          <p:sp>
            <p:nvSpPr>
              <p:cNvPr id="146" name="직사각형 32">
                <a:extLst>
                  <a:ext uri="{FF2B5EF4-FFF2-40B4-BE49-F238E27FC236}">
                    <a16:creationId xmlns:a16="http://schemas.microsoft.com/office/drawing/2014/main" id="{5C384FE5-32CE-41E6-AB0F-A4B1783AC475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34">
                <a:extLst>
                  <a:ext uri="{FF2B5EF4-FFF2-40B4-BE49-F238E27FC236}">
                    <a16:creationId xmlns:a16="http://schemas.microsoft.com/office/drawing/2014/main" id="{DE427C10-6D69-4946-89FB-76962EC04229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모서리가 둥근 직사각형 185">
                <a:extLst>
                  <a:ext uri="{FF2B5EF4-FFF2-40B4-BE49-F238E27FC236}">
                    <a16:creationId xmlns:a16="http://schemas.microsoft.com/office/drawing/2014/main" id="{C135B8F8-0F7E-4148-AD42-03325015C562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모서리가 둥근 직사각형 186">
                <a:extLst>
                  <a:ext uri="{FF2B5EF4-FFF2-40B4-BE49-F238E27FC236}">
                    <a16:creationId xmlns:a16="http://schemas.microsoft.com/office/drawing/2014/main" id="{6848FC57-B44D-46E0-965A-78428FE4BB7B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현 149">
                <a:extLst>
                  <a:ext uri="{FF2B5EF4-FFF2-40B4-BE49-F238E27FC236}">
                    <a16:creationId xmlns:a16="http://schemas.microsoft.com/office/drawing/2014/main" id="{54ADB0E8-CFB8-43F6-855D-F39A2EB73D4B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현 150">
                <a:extLst>
                  <a:ext uri="{FF2B5EF4-FFF2-40B4-BE49-F238E27FC236}">
                    <a16:creationId xmlns:a16="http://schemas.microsoft.com/office/drawing/2014/main" id="{E147E953-52AE-43DE-B68A-E34BF46C26F4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6" name="직사각형 34">
              <a:extLst>
                <a:ext uri="{FF2B5EF4-FFF2-40B4-BE49-F238E27FC236}">
                  <a16:creationId xmlns:a16="http://schemas.microsoft.com/office/drawing/2014/main" id="{01905C4E-DAA8-42A1-BCE6-8F594F1BCAD9}"/>
                </a:ext>
              </a:extLst>
            </p:cNvPr>
            <p:cNvSpPr/>
            <p:nvPr/>
          </p:nvSpPr>
          <p:spPr>
            <a:xfrm>
              <a:off x="6222349" y="4812345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모서리가 둥근 직사각형 171">
              <a:extLst>
                <a:ext uri="{FF2B5EF4-FFF2-40B4-BE49-F238E27FC236}">
                  <a16:creationId xmlns:a16="http://schemas.microsoft.com/office/drawing/2014/main" id="{14525ABB-DA1F-4563-BFCB-170CEDC31B47}"/>
                </a:ext>
              </a:extLst>
            </p:cNvPr>
            <p:cNvSpPr/>
            <p:nvPr/>
          </p:nvSpPr>
          <p:spPr>
            <a:xfrm>
              <a:off x="6330043" y="4424436"/>
              <a:ext cx="360040" cy="18002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현 127">
              <a:extLst>
                <a:ext uri="{FF2B5EF4-FFF2-40B4-BE49-F238E27FC236}">
                  <a16:creationId xmlns:a16="http://schemas.microsoft.com/office/drawing/2014/main" id="{C20E1336-4654-4BA3-95E0-0726B8CEB651}"/>
                </a:ext>
              </a:extLst>
            </p:cNvPr>
            <p:cNvSpPr/>
            <p:nvPr/>
          </p:nvSpPr>
          <p:spPr>
            <a:xfrm>
              <a:off x="6408146" y="4812345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현 128">
              <a:extLst>
                <a:ext uri="{FF2B5EF4-FFF2-40B4-BE49-F238E27FC236}">
                  <a16:creationId xmlns:a16="http://schemas.microsoft.com/office/drawing/2014/main" id="{EF7F3379-DBB6-4766-AF1D-5A508582325B}"/>
                </a:ext>
              </a:extLst>
            </p:cNvPr>
            <p:cNvSpPr/>
            <p:nvPr/>
          </p:nvSpPr>
          <p:spPr>
            <a:xfrm>
              <a:off x="6984210" y="4812344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모서리가 둥근 직사각형 123">
              <a:extLst>
                <a:ext uri="{FF2B5EF4-FFF2-40B4-BE49-F238E27FC236}">
                  <a16:creationId xmlns:a16="http://schemas.microsoft.com/office/drawing/2014/main" id="{7CCF63C9-A63E-4B13-9A3A-8A58F5253204}"/>
                </a:ext>
              </a:extLst>
            </p:cNvPr>
            <p:cNvSpPr/>
            <p:nvPr/>
          </p:nvSpPr>
          <p:spPr>
            <a:xfrm>
              <a:off x="6897724" y="4424435"/>
              <a:ext cx="504690" cy="180021"/>
            </a:xfrm>
            <a:custGeom>
              <a:avLst/>
              <a:gdLst/>
              <a:ahLst/>
              <a:cxnLst/>
              <a:rect l="l" t="t" r="r" b="b"/>
              <a:pathLst>
                <a:path w="504690" h="180021">
                  <a:moveTo>
                    <a:pt x="30004" y="0"/>
                  </a:moveTo>
                  <a:lnTo>
                    <a:pt x="330036" y="0"/>
                  </a:lnTo>
                  <a:cubicBezTo>
                    <a:pt x="339077" y="0"/>
                    <a:pt x="347184" y="3999"/>
                    <a:pt x="352100" y="10834"/>
                  </a:cubicBezTo>
                  <a:cubicBezTo>
                    <a:pt x="375403" y="17406"/>
                    <a:pt x="395429" y="30526"/>
                    <a:pt x="411107" y="47292"/>
                  </a:cubicBezTo>
                  <a:cubicBezTo>
                    <a:pt x="455002" y="73726"/>
                    <a:pt x="488369" y="111339"/>
                    <a:pt x="504690" y="156052"/>
                  </a:cubicBezTo>
                  <a:cubicBezTo>
                    <a:pt x="498999" y="170129"/>
                    <a:pt x="485186" y="180021"/>
                    <a:pt x="469061" y="180021"/>
                  </a:cubicBezTo>
                  <a:lnTo>
                    <a:pt x="314751" y="180021"/>
                  </a:lnTo>
                  <a:lnTo>
                    <a:pt x="314748" y="180020"/>
                  </a:lnTo>
                  <a:lnTo>
                    <a:pt x="30004" y="180020"/>
                  </a:lnTo>
                  <a:cubicBezTo>
                    <a:pt x="13433" y="180020"/>
                    <a:pt x="0" y="166587"/>
                    <a:pt x="0" y="150016"/>
                  </a:cubicBezTo>
                  <a:lnTo>
                    <a:pt x="0" y="30004"/>
                  </a:lnTo>
                  <a:cubicBezTo>
                    <a:pt x="0" y="13433"/>
                    <a:pt x="13433" y="0"/>
                    <a:pt x="3000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F0EC6AA-1AE7-4E40-9C5E-92DBD6E5E383}"/>
                </a:ext>
              </a:extLst>
            </p:cNvPr>
            <p:cNvSpPr/>
            <p:nvPr/>
          </p:nvSpPr>
          <p:spPr>
            <a:xfrm>
              <a:off x="7410162" y="4812343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16E06730-8CE4-40CF-93C9-8D2C7C04157B}"/>
                </a:ext>
              </a:extLst>
            </p:cNvPr>
            <p:cNvGrpSpPr/>
            <p:nvPr/>
          </p:nvGrpSpPr>
          <p:grpSpPr>
            <a:xfrm>
              <a:off x="0" y="4303546"/>
              <a:ext cx="1187813" cy="707889"/>
              <a:chOff x="-190" y="4081636"/>
              <a:chExt cx="1187813" cy="707889"/>
            </a:xfrm>
          </p:grpSpPr>
          <p:sp>
            <p:nvSpPr>
              <p:cNvPr id="140" name="직사각형 32">
                <a:extLst>
                  <a:ext uri="{FF2B5EF4-FFF2-40B4-BE49-F238E27FC236}">
                    <a16:creationId xmlns:a16="http://schemas.microsoft.com/office/drawing/2014/main" id="{AF63E38C-FA56-4652-9F2A-4A533C700B02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34">
                <a:extLst>
                  <a:ext uri="{FF2B5EF4-FFF2-40B4-BE49-F238E27FC236}">
                    <a16:creationId xmlns:a16="http://schemas.microsoft.com/office/drawing/2014/main" id="{94093A8D-B4BB-4625-AADE-E5C4497AC15B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모서리가 둥근 직사각형 179">
                <a:extLst>
                  <a:ext uri="{FF2B5EF4-FFF2-40B4-BE49-F238E27FC236}">
                    <a16:creationId xmlns:a16="http://schemas.microsoft.com/office/drawing/2014/main" id="{39CFA7A2-C1E3-4ABC-B70E-C984F5A72BEE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모서리가 둥근 직사각형 180">
                <a:extLst>
                  <a:ext uri="{FF2B5EF4-FFF2-40B4-BE49-F238E27FC236}">
                    <a16:creationId xmlns:a16="http://schemas.microsoft.com/office/drawing/2014/main" id="{5DE5C660-1B8E-41B9-8587-38359E651D43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현 143">
                <a:extLst>
                  <a:ext uri="{FF2B5EF4-FFF2-40B4-BE49-F238E27FC236}">
                    <a16:creationId xmlns:a16="http://schemas.microsoft.com/office/drawing/2014/main" id="{2826961F-E257-4F8E-A964-ADF59C5E71E3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현 144">
                <a:extLst>
                  <a:ext uri="{FF2B5EF4-FFF2-40B4-BE49-F238E27FC236}">
                    <a16:creationId xmlns:a16="http://schemas.microsoft.com/office/drawing/2014/main" id="{B2FD6E1B-A630-4464-9143-0C8BE4197604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29AAF746-E29C-4206-877F-9F0E94A702D3}"/>
                </a:ext>
              </a:extLst>
            </p:cNvPr>
            <p:cNvGrpSpPr/>
            <p:nvPr/>
          </p:nvGrpSpPr>
          <p:grpSpPr>
            <a:xfrm>
              <a:off x="-1280563" y="4303545"/>
              <a:ext cx="1187813" cy="707889"/>
              <a:chOff x="-190" y="4081636"/>
              <a:chExt cx="1187813" cy="707889"/>
            </a:xfrm>
          </p:grpSpPr>
          <p:sp>
            <p:nvSpPr>
              <p:cNvPr id="134" name="직사각형 32">
                <a:extLst>
                  <a:ext uri="{FF2B5EF4-FFF2-40B4-BE49-F238E27FC236}">
                    <a16:creationId xmlns:a16="http://schemas.microsoft.com/office/drawing/2014/main" id="{0E6A4587-8AD4-49BB-9C3F-AC099B528C1D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직사각형 34">
                <a:extLst>
                  <a:ext uri="{FF2B5EF4-FFF2-40B4-BE49-F238E27FC236}">
                    <a16:creationId xmlns:a16="http://schemas.microsoft.com/office/drawing/2014/main" id="{C8217301-0388-45B8-A148-268F34C1AC71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모서리가 둥근 직사각형 179">
                <a:extLst>
                  <a:ext uri="{FF2B5EF4-FFF2-40B4-BE49-F238E27FC236}">
                    <a16:creationId xmlns:a16="http://schemas.microsoft.com/office/drawing/2014/main" id="{CDCB1824-4E0A-4307-BD52-F68F77944D8E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모서리가 둥근 직사각형 180">
                <a:extLst>
                  <a:ext uri="{FF2B5EF4-FFF2-40B4-BE49-F238E27FC236}">
                    <a16:creationId xmlns:a16="http://schemas.microsoft.com/office/drawing/2014/main" id="{E24909E5-E0FF-445D-BD27-3C3FB7A71C94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현 137">
                <a:extLst>
                  <a:ext uri="{FF2B5EF4-FFF2-40B4-BE49-F238E27FC236}">
                    <a16:creationId xmlns:a16="http://schemas.microsoft.com/office/drawing/2014/main" id="{35166B9A-F63C-4CC3-A6E6-A2CAB26BE1D8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현 138">
                <a:extLst>
                  <a:ext uri="{FF2B5EF4-FFF2-40B4-BE49-F238E27FC236}">
                    <a16:creationId xmlns:a16="http://schemas.microsoft.com/office/drawing/2014/main" id="{00B75A7F-9579-4EEB-98B5-2C57FD98DDF1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929A3A89-D360-4292-8C56-C8EFABA49A89}"/>
              </a:ext>
            </a:extLst>
          </p:cNvPr>
          <p:cNvSpPr txBox="1"/>
          <p:nvPr/>
        </p:nvSpPr>
        <p:spPr>
          <a:xfrm>
            <a:off x="6360242" y="5164250"/>
            <a:ext cx="2676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훈프로방스 R" pitchFamily="18" charset="-127"/>
                <a:ea typeface="1훈프로방스 R" pitchFamily="18" charset="-127"/>
              </a:rPr>
              <a:t>6</a:t>
            </a:r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조 </a:t>
            </a:r>
            <a:r>
              <a:rPr lang="en-US" altLang="ko-KR" sz="2000" dirty="0">
                <a:latin typeface="1훈프로방스 R" pitchFamily="18" charset="-127"/>
                <a:ea typeface="1훈프로방스 R" pitchFamily="18" charset="-127"/>
              </a:rPr>
              <a:t> </a:t>
            </a:r>
            <a:r>
              <a:rPr lang="ko-KR" altLang="en-US" sz="2000" dirty="0" err="1">
                <a:latin typeface="1훈프로방스 R" pitchFamily="18" charset="-127"/>
                <a:ea typeface="1훈프로방스 R" pitchFamily="18" charset="-127"/>
              </a:rPr>
              <a:t>배효준</a:t>
            </a:r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  </a:t>
            </a:r>
            <a:r>
              <a:rPr lang="ko-KR" altLang="en-US" sz="2000" dirty="0" err="1">
                <a:latin typeface="1훈프로방스 R" pitchFamily="18" charset="-127"/>
                <a:ea typeface="1훈프로방스 R" pitchFamily="18" charset="-127"/>
              </a:rPr>
              <a:t>양희웅</a:t>
            </a:r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  허예진</a:t>
            </a:r>
            <a:endParaRPr lang="ko-KR" altLang="en-US" dirty="0">
              <a:latin typeface="1훈프로방스 R" pitchFamily="18" charset="-127"/>
              <a:ea typeface="1훈프로방스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60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11"/>
          <p:cNvSpPr>
            <a:spLocks noChangeAspect="1"/>
          </p:cNvSpPr>
          <p:nvPr/>
        </p:nvSpPr>
        <p:spPr bwMode="auto">
          <a:xfrm>
            <a:off x="3678686" y="1433352"/>
            <a:ext cx="1361245" cy="1512000"/>
          </a:xfrm>
          <a:custGeom>
            <a:avLst/>
            <a:gdLst/>
            <a:ahLst/>
            <a:cxnLst/>
            <a:rect l="l" t="t" r="r" b="b"/>
            <a:pathLst>
              <a:path w="487363" h="541338">
                <a:moveTo>
                  <a:pt x="1587" y="257175"/>
                </a:moveTo>
                <a:lnTo>
                  <a:pt x="46905" y="257175"/>
                </a:lnTo>
                <a:lnTo>
                  <a:pt x="51675" y="294481"/>
                </a:lnTo>
                <a:lnTo>
                  <a:pt x="65986" y="330200"/>
                </a:lnTo>
                <a:lnTo>
                  <a:pt x="83477" y="360363"/>
                </a:lnTo>
                <a:lnTo>
                  <a:pt x="108124" y="387350"/>
                </a:lnTo>
                <a:lnTo>
                  <a:pt x="137540" y="409575"/>
                </a:lnTo>
                <a:lnTo>
                  <a:pt x="170137" y="427832"/>
                </a:lnTo>
                <a:lnTo>
                  <a:pt x="205915" y="438150"/>
                </a:lnTo>
                <a:lnTo>
                  <a:pt x="244077" y="441325"/>
                </a:lnTo>
                <a:lnTo>
                  <a:pt x="283034" y="438150"/>
                </a:lnTo>
                <a:lnTo>
                  <a:pt x="318812" y="427832"/>
                </a:lnTo>
                <a:lnTo>
                  <a:pt x="349819" y="409575"/>
                </a:lnTo>
                <a:lnTo>
                  <a:pt x="379235" y="387350"/>
                </a:lnTo>
                <a:lnTo>
                  <a:pt x="403882" y="360363"/>
                </a:lnTo>
                <a:lnTo>
                  <a:pt x="422963" y="330200"/>
                </a:lnTo>
                <a:lnTo>
                  <a:pt x="434889" y="294481"/>
                </a:lnTo>
                <a:lnTo>
                  <a:pt x="442044" y="257175"/>
                </a:lnTo>
                <a:lnTo>
                  <a:pt x="487362" y="257175"/>
                </a:lnTo>
                <a:lnTo>
                  <a:pt x="480207" y="300038"/>
                </a:lnTo>
                <a:lnTo>
                  <a:pt x="466691" y="339725"/>
                </a:lnTo>
                <a:lnTo>
                  <a:pt x="447610" y="377032"/>
                </a:lnTo>
                <a:lnTo>
                  <a:pt x="421373" y="407988"/>
                </a:lnTo>
                <a:lnTo>
                  <a:pt x="391161" y="437357"/>
                </a:lnTo>
                <a:lnTo>
                  <a:pt x="356974" y="458788"/>
                </a:lnTo>
                <a:lnTo>
                  <a:pt x="318812" y="475457"/>
                </a:lnTo>
                <a:lnTo>
                  <a:pt x="275879" y="483394"/>
                </a:lnTo>
                <a:lnTo>
                  <a:pt x="244077" y="541338"/>
                </a:lnTo>
                <a:lnTo>
                  <a:pt x="211480" y="483394"/>
                </a:lnTo>
                <a:lnTo>
                  <a:pt x="170137" y="475457"/>
                </a:lnTo>
                <a:lnTo>
                  <a:pt x="130385" y="458788"/>
                </a:lnTo>
                <a:lnTo>
                  <a:pt x="96198" y="437357"/>
                </a:lnTo>
                <a:lnTo>
                  <a:pt x="65986" y="407988"/>
                </a:lnTo>
                <a:lnTo>
                  <a:pt x="39749" y="377032"/>
                </a:lnTo>
                <a:lnTo>
                  <a:pt x="20668" y="339725"/>
                </a:lnTo>
                <a:lnTo>
                  <a:pt x="6357" y="300038"/>
                </a:lnTo>
                <a:close/>
                <a:moveTo>
                  <a:pt x="244079" y="0"/>
                </a:moveTo>
                <a:lnTo>
                  <a:pt x="288602" y="3981"/>
                </a:lnTo>
                <a:lnTo>
                  <a:pt x="329149" y="15925"/>
                </a:lnTo>
                <a:lnTo>
                  <a:pt x="366516" y="34238"/>
                </a:lnTo>
                <a:lnTo>
                  <a:pt x="400703" y="57329"/>
                </a:lnTo>
                <a:lnTo>
                  <a:pt x="429325" y="87586"/>
                </a:lnTo>
                <a:lnTo>
                  <a:pt x="454766" y="121028"/>
                </a:lnTo>
                <a:lnTo>
                  <a:pt x="472257" y="159248"/>
                </a:lnTo>
                <a:lnTo>
                  <a:pt x="483388" y="200652"/>
                </a:lnTo>
                <a:lnTo>
                  <a:pt x="487363" y="244445"/>
                </a:lnTo>
                <a:lnTo>
                  <a:pt x="487363" y="254000"/>
                </a:lnTo>
                <a:lnTo>
                  <a:pt x="442045" y="254000"/>
                </a:lnTo>
                <a:lnTo>
                  <a:pt x="442045" y="244445"/>
                </a:lnTo>
                <a:lnTo>
                  <a:pt x="438070" y="204633"/>
                </a:lnTo>
                <a:lnTo>
                  <a:pt x="426940" y="167210"/>
                </a:lnTo>
                <a:lnTo>
                  <a:pt x="407858" y="132972"/>
                </a:lnTo>
                <a:lnTo>
                  <a:pt x="384007" y="104307"/>
                </a:lnTo>
                <a:lnTo>
                  <a:pt x="353795" y="79624"/>
                </a:lnTo>
                <a:lnTo>
                  <a:pt x="321199" y="61310"/>
                </a:lnTo>
                <a:lnTo>
                  <a:pt x="283831" y="49367"/>
                </a:lnTo>
                <a:lnTo>
                  <a:pt x="244079" y="45386"/>
                </a:lnTo>
                <a:lnTo>
                  <a:pt x="204327" y="49367"/>
                </a:lnTo>
                <a:lnTo>
                  <a:pt x="166165" y="61310"/>
                </a:lnTo>
                <a:lnTo>
                  <a:pt x="132773" y="79624"/>
                </a:lnTo>
                <a:lnTo>
                  <a:pt x="104151" y="104307"/>
                </a:lnTo>
                <a:lnTo>
                  <a:pt x="79505" y="132972"/>
                </a:lnTo>
                <a:lnTo>
                  <a:pt x="62014" y="167210"/>
                </a:lnTo>
                <a:lnTo>
                  <a:pt x="49293" y="204633"/>
                </a:lnTo>
                <a:lnTo>
                  <a:pt x="45318" y="244445"/>
                </a:lnTo>
                <a:lnTo>
                  <a:pt x="46908" y="254000"/>
                </a:lnTo>
                <a:lnTo>
                  <a:pt x="1590" y="254000"/>
                </a:lnTo>
                <a:lnTo>
                  <a:pt x="0" y="244445"/>
                </a:lnTo>
                <a:lnTo>
                  <a:pt x="3975" y="200652"/>
                </a:lnTo>
                <a:lnTo>
                  <a:pt x="15106" y="159248"/>
                </a:lnTo>
                <a:lnTo>
                  <a:pt x="32597" y="121028"/>
                </a:lnTo>
                <a:lnTo>
                  <a:pt x="57243" y="87586"/>
                </a:lnTo>
                <a:lnTo>
                  <a:pt x="86660" y="57329"/>
                </a:lnTo>
                <a:lnTo>
                  <a:pt x="120847" y="34238"/>
                </a:lnTo>
                <a:lnTo>
                  <a:pt x="159009" y="15925"/>
                </a:lnTo>
                <a:lnTo>
                  <a:pt x="200352" y="3981"/>
                </a:lnTo>
                <a:close/>
              </a:path>
            </a:pathLst>
          </a:custGeom>
          <a:solidFill>
            <a:srgbClr val="EB2B7F"/>
          </a:solidFill>
          <a:ln w="0">
            <a:solidFill>
              <a:srgbClr val="EB2B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49" name="Freeform 411"/>
          <p:cNvSpPr>
            <a:spLocks noChangeAspect="1"/>
          </p:cNvSpPr>
          <p:nvPr/>
        </p:nvSpPr>
        <p:spPr bwMode="auto">
          <a:xfrm>
            <a:off x="6573298" y="1473650"/>
            <a:ext cx="1361245" cy="1512000"/>
          </a:xfrm>
          <a:custGeom>
            <a:avLst/>
            <a:gdLst/>
            <a:ahLst/>
            <a:cxnLst/>
            <a:rect l="l" t="t" r="r" b="b"/>
            <a:pathLst>
              <a:path w="487363" h="541338">
                <a:moveTo>
                  <a:pt x="1587" y="257175"/>
                </a:moveTo>
                <a:lnTo>
                  <a:pt x="46905" y="257175"/>
                </a:lnTo>
                <a:lnTo>
                  <a:pt x="51675" y="294481"/>
                </a:lnTo>
                <a:lnTo>
                  <a:pt x="65986" y="330200"/>
                </a:lnTo>
                <a:lnTo>
                  <a:pt x="83477" y="360363"/>
                </a:lnTo>
                <a:lnTo>
                  <a:pt x="108124" y="387350"/>
                </a:lnTo>
                <a:lnTo>
                  <a:pt x="137540" y="409575"/>
                </a:lnTo>
                <a:lnTo>
                  <a:pt x="170137" y="427832"/>
                </a:lnTo>
                <a:lnTo>
                  <a:pt x="205915" y="438150"/>
                </a:lnTo>
                <a:lnTo>
                  <a:pt x="244077" y="441325"/>
                </a:lnTo>
                <a:lnTo>
                  <a:pt x="283034" y="438150"/>
                </a:lnTo>
                <a:lnTo>
                  <a:pt x="318812" y="427832"/>
                </a:lnTo>
                <a:lnTo>
                  <a:pt x="349819" y="409575"/>
                </a:lnTo>
                <a:lnTo>
                  <a:pt x="379235" y="387350"/>
                </a:lnTo>
                <a:lnTo>
                  <a:pt x="403882" y="360363"/>
                </a:lnTo>
                <a:lnTo>
                  <a:pt x="422963" y="330200"/>
                </a:lnTo>
                <a:lnTo>
                  <a:pt x="434889" y="294481"/>
                </a:lnTo>
                <a:lnTo>
                  <a:pt x="442044" y="257175"/>
                </a:lnTo>
                <a:lnTo>
                  <a:pt x="487362" y="257175"/>
                </a:lnTo>
                <a:lnTo>
                  <a:pt x="480207" y="300038"/>
                </a:lnTo>
                <a:lnTo>
                  <a:pt x="466691" y="339725"/>
                </a:lnTo>
                <a:lnTo>
                  <a:pt x="447610" y="377032"/>
                </a:lnTo>
                <a:lnTo>
                  <a:pt x="421373" y="407988"/>
                </a:lnTo>
                <a:lnTo>
                  <a:pt x="391161" y="437357"/>
                </a:lnTo>
                <a:lnTo>
                  <a:pt x="356974" y="458788"/>
                </a:lnTo>
                <a:lnTo>
                  <a:pt x="318812" y="475457"/>
                </a:lnTo>
                <a:lnTo>
                  <a:pt x="275879" y="483394"/>
                </a:lnTo>
                <a:lnTo>
                  <a:pt x="244077" y="541338"/>
                </a:lnTo>
                <a:lnTo>
                  <a:pt x="211480" y="483394"/>
                </a:lnTo>
                <a:lnTo>
                  <a:pt x="170137" y="475457"/>
                </a:lnTo>
                <a:lnTo>
                  <a:pt x="130385" y="458788"/>
                </a:lnTo>
                <a:lnTo>
                  <a:pt x="96198" y="437357"/>
                </a:lnTo>
                <a:lnTo>
                  <a:pt x="65986" y="407988"/>
                </a:lnTo>
                <a:lnTo>
                  <a:pt x="39749" y="377032"/>
                </a:lnTo>
                <a:lnTo>
                  <a:pt x="20668" y="339725"/>
                </a:lnTo>
                <a:lnTo>
                  <a:pt x="6357" y="300038"/>
                </a:lnTo>
                <a:close/>
                <a:moveTo>
                  <a:pt x="244079" y="0"/>
                </a:moveTo>
                <a:lnTo>
                  <a:pt x="288602" y="3981"/>
                </a:lnTo>
                <a:lnTo>
                  <a:pt x="329149" y="15925"/>
                </a:lnTo>
                <a:lnTo>
                  <a:pt x="366516" y="34238"/>
                </a:lnTo>
                <a:lnTo>
                  <a:pt x="400703" y="57329"/>
                </a:lnTo>
                <a:lnTo>
                  <a:pt x="429325" y="87586"/>
                </a:lnTo>
                <a:lnTo>
                  <a:pt x="454766" y="121028"/>
                </a:lnTo>
                <a:lnTo>
                  <a:pt x="472257" y="159248"/>
                </a:lnTo>
                <a:lnTo>
                  <a:pt x="483388" y="200652"/>
                </a:lnTo>
                <a:lnTo>
                  <a:pt x="487363" y="244445"/>
                </a:lnTo>
                <a:lnTo>
                  <a:pt x="487363" y="254000"/>
                </a:lnTo>
                <a:lnTo>
                  <a:pt x="442045" y="254000"/>
                </a:lnTo>
                <a:lnTo>
                  <a:pt x="442045" y="244445"/>
                </a:lnTo>
                <a:lnTo>
                  <a:pt x="438070" y="204633"/>
                </a:lnTo>
                <a:lnTo>
                  <a:pt x="426940" y="167210"/>
                </a:lnTo>
                <a:lnTo>
                  <a:pt x="407858" y="132972"/>
                </a:lnTo>
                <a:lnTo>
                  <a:pt x="384007" y="104307"/>
                </a:lnTo>
                <a:lnTo>
                  <a:pt x="353795" y="79624"/>
                </a:lnTo>
                <a:lnTo>
                  <a:pt x="321199" y="61310"/>
                </a:lnTo>
                <a:lnTo>
                  <a:pt x="283831" y="49367"/>
                </a:lnTo>
                <a:lnTo>
                  <a:pt x="244079" y="45386"/>
                </a:lnTo>
                <a:lnTo>
                  <a:pt x="204327" y="49367"/>
                </a:lnTo>
                <a:lnTo>
                  <a:pt x="166165" y="61310"/>
                </a:lnTo>
                <a:lnTo>
                  <a:pt x="132773" y="79624"/>
                </a:lnTo>
                <a:lnTo>
                  <a:pt x="104151" y="104307"/>
                </a:lnTo>
                <a:lnTo>
                  <a:pt x="79505" y="132972"/>
                </a:lnTo>
                <a:lnTo>
                  <a:pt x="62014" y="167210"/>
                </a:lnTo>
                <a:lnTo>
                  <a:pt x="49293" y="204633"/>
                </a:lnTo>
                <a:lnTo>
                  <a:pt x="45318" y="244445"/>
                </a:lnTo>
                <a:lnTo>
                  <a:pt x="46908" y="254000"/>
                </a:lnTo>
                <a:lnTo>
                  <a:pt x="1590" y="254000"/>
                </a:lnTo>
                <a:lnTo>
                  <a:pt x="0" y="244445"/>
                </a:lnTo>
                <a:lnTo>
                  <a:pt x="3975" y="200652"/>
                </a:lnTo>
                <a:lnTo>
                  <a:pt x="15106" y="159248"/>
                </a:lnTo>
                <a:lnTo>
                  <a:pt x="32597" y="121028"/>
                </a:lnTo>
                <a:lnTo>
                  <a:pt x="57243" y="87586"/>
                </a:lnTo>
                <a:lnTo>
                  <a:pt x="86660" y="57329"/>
                </a:lnTo>
                <a:lnTo>
                  <a:pt x="120847" y="34238"/>
                </a:lnTo>
                <a:lnTo>
                  <a:pt x="159009" y="15925"/>
                </a:lnTo>
                <a:lnTo>
                  <a:pt x="200352" y="3981"/>
                </a:lnTo>
                <a:close/>
              </a:path>
            </a:pathLst>
          </a:custGeom>
          <a:solidFill>
            <a:srgbClr val="F9FE4F"/>
          </a:solidFill>
          <a:ln w="0">
            <a:solidFill>
              <a:srgbClr val="F9FE4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35" name="Freeform 411">
            <a:extLst>
              <a:ext uri="{FF2B5EF4-FFF2-40B4-BE49-F238E27FC236}">
                <a16:creationId xmlns:a16="http://schemas.microsoft.com/office/drawing/2014/main" id="{8CAEA43F-7C60-4B72-955E-098E65A86B45}"/>
              </a:ext>
            </a:extLst>
          </p:cNvPr>
          <p:cNvSpPr>
            <a:spLocks noChangeAspect="1"/>
          </p:cNvSpPr>
          <p:nvPr/>
        </p:nvSpPr>
        <p:spPr bwMode="auto">
          <a:xfrm>
            <a:off x="873009" y="1493325"/>
            <a:ext cx="1361245" cy="1512000"/>
          </a:xfrm>
          <a:custGeom>
            <a:avLst/>
            <a:gdLst/>
            <a:ahLst/>
            <a:cxnLst/>
            <a:rect l="l" t="t" r="r" b="b"/>
            <a:pathLst>
              <a:path w="487363" h="541338">
                <a:moveTo>
                  <a:pt x="1587" y="257175"/>
                </a:moveTo>
                <a:lnTo>
                  <a:pt x="46905" y="257175"/>
                </a:lnTo>
                <a:lnTo>
                  <a:pt x="51675" y="294481"/>
                </a:lnTo>
                <a:lnTo>
                  <a:pt x="65986" y="330200"/>
                </a:lnTo>
                <a:lnTo>
                  <a:pt x="83477" y="360363"/>
                </a:lnTo>
                <a:lnTo>
                  <a:pt x="108124" y="387350"/>
                </a:lnTo>
                <a:lnTo>
                  <a:pt x="137540" y="409575"/>
                </a:lnTo>
                <a:lnTo>
                  <a:pt x="170137" y="427832"/>
                </a:lnTo>
                <a:lnTo>
                  <a:pt x="205915" y="438150"/>
                </a:lnTo>
                <a:lnTo>
                  <a:pt x="244077" y="441325"/>
                </a:lnTo>
                <a:lnTo>
                  <a:pt x="283034" y="438150"/>
                </a:lnTo>
                <a:lnTo>
                  <a:pt x="318812" y="427832"/>
                </a:lnTo>
                <a:lnTo>
                  <a:pt x="349819" y="409575"/>
                </a:lnTo>
                <a:lnTo>
                  <a:pt x="379235" y="387350"/>
                </a:lnTo>
                <a:lnTo>
                  <a:pt x="403882" y="360363"/>
                </a:lnTo>
                <a:lnTo>
                  <a:pt x="422963" y="330200"/>
                </a:lnTo>
                <a:lnTo>
                  <a:pt x="434889" y="294481"/>
                </a:lnTo>
                <a:lnTo>
                  <a:pt x="442044" y="257175"/>
                </a:lnTo>
                <a:lnTo>
                  <a:pt x="487362" y="257175"/>
                </a:lnTo>
                <a:lnTo>
                  <a:pt x="480207" y="300038"/>
                </a:lnTo>
                <a:lnTo>
                  <a:pt x="466691" y="339725"/>
                </a:lnTo>
                <a:lnTo>
                  <a:pt x="447610" y="377032"/>
                </a:lnTo>
                <a:lnTo>
                  <a:pt x="421373" y="407988"/>
                </a:lnTo>
                <a:lnTo>
                  <a:pt x="391161" y="437357"/>
                </a:lnTo>
                <a:lnTo>
                  <a:pt x="356974" y="458788"/>
                </a:lnTo>
                <a:lnTo>
                  <a:pt x="318812" y="475457"/>
                </a:lnTo>
                <a:lnTo>
                  <a:pt x="275879" y="483394"/>
                </a:lnTo>
                <a:lnTo>
                  <a:pt x="244077" y="541338"/>
                </a:lnTo>
                <a:lnTo>
                  <a:pt x="211480" y="483394"/>
                </a:lnTo>
                <a:lnTo>
                  <a:pt x="170137" y="475457"/>
                </a:lnTo>
                <a:lnTo>
                  <a:pt x="130385" y="458788"/>
                </a:lnTo>
                <a:lnTo>
                  <a:pt x="96198" y="437357"/>
                </a:lnTo>
                <a:lnTo>
                  <a:pt x="65986" y="407988"/>
                </a:lnTo>
                <a:lnTo>
                  <a:pt x="39749" y="377032"/>
                </a:lnTo>
                <a:lnTo>
                  <a:pt x="20668" y="339725"/>
                </a:lnTo>
                <a:lnTo>
                  <a:pt x="6357" y="300038"/>
                </a:lnTo>
                <a:close/>
                <a:moveTo>
                  <a:pt x="244079" y="0"/>
                </a:moveTo>
                <a:lnTo>
                  <a:pt x="288602" y="3981"/>
                </a:lnTo>
                <a:lnTo>
                  <a:pt x="329149" y="15925"/>
                </a:lnTo>
                <a:lnTo>
                  <a:pt x="366516" y="34238"/>
                </a:lnTo>
                <a:lnTo>
                  <a:pt x="400703" y="57329"/>
                </a:lnTo>
                <a:lnTo>
                  <a:pt x="429325" y="87586"/>
                </a:lnTo>
                <a:lnTo>
                  <a:pt x="454766" y="121028"/>
                </a:lnTo>
                <a:lnTo>
                  <a:pt x="472257" y="159248"/>
                </a:lnTo>
                <a:lnTo>
                  <a:pt x="483388" y="200652"/>
                </a:lnTo>
                <a:lnTo>
                  <a:pt x="487363" y="244445"/>
                </a:lnTo>
                <a:lnTo>
                  <a:pt x="487363" y="254000"/>
                </a:lnTo>
                <a:lnTo>
                  <a:pt x="442045" y="254000"/>
                </a:lnTo>
                <a:lnTo>
                  <a:pt x="442045" y="244445"/>
                </a:lnTo>
                <a:lnTo>
                  <a:pt x="438070" y="204633"/>
                </a:lnTo>
                <a:lnTo>
                  <a:pt x="426940" y="167210"/>
                </a:lnTo>
                <a:lnTo>
                  <a:pt x="407858" y="132972"/>
                </a:lnTo>
                <a:lnTo>
                  <a:pt x="384007" y="104307"/>
                </a:lnTo>
                <a:lnTo>
                  <a:pt x="353795" y="79624"/>
                </a:lnTo>
                <a:lnTo>
                  <a:pt x="321199" y="61310"/>
                </a:lnTo>
                <a:lnTo>
                  <a:pt x="283831" y="49367"/>
                </a:lnTo>
                <a:lnTo>
                  <a:pt x="244079" y="45386"/>
                </a:lnTo>
                <a:lnTo>
                  <a:pt x="204327" y="49367"/>
                </a:lnTo>
                <a:lnTo>
                  <a:pt x="166165" y="61310"/>
                </a:lnTo>
                <a:lnTo>
                  <a:pt x="132773" y="79624"/>
                </a:lnTo>
                <a:lnTo>
                  <a:pt x="104151" y="104307"/>
                </a:lnTo>
                <a:lnTo>
                  <a:pt x="79505" y="132972"/>
                </a:lnTo>
                <a:lnTo>
                  <a:pt x="62014" y="167210"/>
                </a:lnTo>
                <a:lnTo>
                  <a:pt x="49293" y="204633"/>
                </a:lnTo>
                <a:lnTo>
                  <a:pt x="45318" y="244445"/>
                </a:lnTo>
                <a:lnTo>
                  <a:pt x="46908" y="254000"/>
                </a:lnTo>
                <a:lnTo>
                  <a:pt x="1590" y="254000"/>
                </a:lnTo>
                <a:lnTo>
                  <a:pt x="0" y="244445"/>
                </a:lnTo>
                <a:lnTo>
                  <a:pt x="3975" y="200652"/>
                </a:lnTo>
                <a:lnTo>
                  <a:pt x="15106" y="159248"/>
                </a:lnTo>
                <a:lnTo>
                  <a:pt x="32597" y="121028"/>
                </a:lnTo>
                <a:lnTo>
                  <a:pt x="57243" y="87586"/>
                </a:lnTo>
                <a:lnTo>
                  <a:pt x="86660" y="57329"/>
                </a:lnTo>
                <a:lnTo>
                  <a:pt x="120847" y="34238"/>
                </a:lnTo>
                <a:lnTo>
                  <a:pt x="159009" y="15925"/>
                </a:lnTo>
                <a:lnTo>
                  <a:pt x="200352" y="3981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70C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8CEB1FC-3674-4648-BFC6-61DB40F164EC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836F4B-C7FA-45B3-979A-6D94DFCBAFF2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6464" y="265212"/>
            <a:ext cx="32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Contents</a:t>
            </a:r>
            <a:endParaRPr lang="ko-KR" altLang="en-US" sz="3000" b="1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32920" y="1884927"/>
            <a:ext cx="1041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1훈프로방스 R" pitchFamily="18" charset="-127"/>
                <a:ea typeface="1훈프로방스 R" pitchFamily="18" charset="-127"/>
              </a:rPr>
              <a:t>1</a:t>
            </a:r>
            <a:endParaRPr lang="ko-KR" altLang="en-US" sz="4000" b="1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54188" y="1804553"/>
            <a:ext cx="1041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1훈프로방스 R" pitchFamily="18" charset="-127"/>
                <a:ea typeface="1훈프로방스 R" pitchFamily="18" charset="-127"/>
              </a:rPr>
              <a:t>3</a:t>
            </a:r>
            <a:endParaRPr lang="ko-KR" altLang="en-US" sz="4000" b="1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59700" y="3164995"/>
            <a:ext cx="23204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개관</a:t>
            </a:r>
            <a:endParaRPr lang="en-US" altLang="ko-KR" sz="2000" dirty="0">
              <a:latin typeface="1훈프로방스 R" pitchFamily="18" charset="-127"/>
              <a:ea typeface="1훈프로방스 R" pitchFamily="18" charset="-127"/>
            </a:endParaRPr>
          </a:p>
          <a:p>
            <a:pPr algn="ctr"/>
            <a:r>
              <a:rPr lang="en-US" altLang="ko-KR" sz="2000" dirty="0">
                <a:latin typeface="1훈프로방스 R" pitchFamily="18" charset="-127"/>
                <a:ea typeface="1훈프로방스 R" pitchFamily="18" charset="-127"/>
              </a:rPr>
              <a:t>--------</a:t>
            </a:r>
          </a:p>
          <a:p>
            <a:pPr algn="ctr"/>
            <a:r>
              <a:rPr lang="ko-KR" altLang="en-US" sz="1600" dirty="0">
                <a:latin typeface="1훈프로방스 R" pitchFamily="18" charset="-127"/>
                <a:ea typeface="1훈프로방스 R" pitchFamily="18" charset="-127"/>
              </a:rPr>
              <a:t>개발 일지</a:t>
            </a:r>
            <a:endParaRPr lang="en-US" altLang="ko-KR" sz="1600" dirty="0">
              <a:latin typeface="1훈프로방스 R" pitchFamily="18" charset="-127"/>
              <a:ea typeface="1훈프로방스 R" pitchFamily="18" charset="-127"/>
            </a:endParaRPr>
          </a:p>
          <a:p>
            <a:pPr algn="ctr"/>
            <a:r>
              <a:rPr lang="ko-KR" altLang="en-US" sz="1600" dirty="0">
                <a:latin typeface="1훈프로방스 R" pitchFamily="18" charset="-127"/>
                <a:ea typeface="1훈프로방스 R" pitchFamily="18" charset="-127"/>
              </a:rPr>
              <a:t>방 구성</a:t>
            </a:r>
            <a:endParaRPr lang="en-US" altLang="ko-KR" sz="1600" dirty="0">
              <a:latin typeface="1훈프로방스 R" pitchFamily="18" charset="-127"/>
              <a:ea typeface="1훈프로방스 R" pitchFamily="18" charset="-127"/>
            </a:endParaRPr>
          </a:p>
          <a:p>
            <a:pPr algn="ctr"/>
            <a:r>
              <a:rPr lang="ko-KR" altLang="en-US" sz="1600" dirty="0">
                <a:latin typeface="1훈프로방스 R" pitchFamily="18" charset="-127"/>
                <a:ea typeface="1훈프로방스 R" pitchFamily="18" charset="-127"/>
              </a:rPr>
              <a:t>특장점</a:t>
            </a:r>
            <a:endParaRPr lang="en-US" altLang="ko-KR" sz="16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3715" y="3164995"/>
            <a:ext cx="2320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객체 소개</a:t>
            </a:r>
            <a:endParaRPr lang="en-US" altLang="ko-KR" sz="2000" dirty="0">
              <a:latin typeface="1훈프로방스 R" pitchFamily="18" charset="-127"/>
              <a:ea typeface="1훈프로방스 R" pitchFamily="18" charset="-127"/>
            </a:endParaRPr>
          </a:p>
          <a:p>
            <a:pPr algn="ctr"/>
            <a:r>
              <a:rPr lang="en-US" altLang="ko-KR" sz="2000" dirty="0">
                <a:latin typeface="1훈프로방스 R" pitchFamily="18" charset="-127"/>
                <a:ea typeface="1훈프로방스 R" pitchFamily="18" charset="-127"/>
              </a:rPr>
              <a:t>--------</a:t>
            </a:r>
            <a:endParaRPr lang="en-US" altLang="ko-KR" dirty="0">
              <a:latin typeface="1훈프로방스 R" pitchFamily="18" charset="-127"/>
              <a:ea typeface="1훈프로방스 R" pitchFamily="18" charset="-127"/>
            </a:endParaRPr>
          </a:p>
          <a:p>
            <a:pPr algn="ctr"/>
            <a:r>
              <a:rPr lang="ko-KR" altLang="en-US" sz="1600" dirty="0">
                <a:latin typeface="1훈프로방스 R" pitchFamily="18" charset="-127"/>
                <a:ea typeface="1훈프로방스 R" pitchFamily="18" charset="-127"/>
              </a:rPr>
              <a:t>기존</a:t>
            </a:r>
            <a:endParaRPr lang="en-US" altLang="ko-KR" sz="1600" dirty="0">
              <a:latin typeface="1훈프로방스 R" pitchFamily="18" charset="-127"/>
              <a:ea typeface="1훈프로방스 R" pitchFamily="18" charset="-127"/>
            </a:endParaRPr>
          </a:p>
          <a:p>
            <a:pPr algn="ctr"/>
            <a:r>
              <a:rPr lang="ko-KR" altLang="en-US" sz="1600" dirty="0">
                <a:latin typeface="1훈프로방스 R" pitchFamily="18" charset="-127"/>
                <a:ea typeface="1훈프로방스 R" pitchFamily="18" charset="-127"/>
              </a:rPr>
              <a:t>자체 제작</a:t>
            </a:r>
            <a:endParaRPr lang="en-US" altLang="ko-KR" sz="16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93426" y="3219560"/>
            <a:ext cx="2320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게임 진행</a:t>
            </a:r>
            <a:endParaRPr lang="en-US" altLang="ko-KR" sz="20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DE726D-3CBA-427C-8150-723F2C53D788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BD1F7A0-DCA6-4F0D-9935-623E709F1C45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1204F7-2231-494A-957A-35C141BE6E0F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0767425-0115-415A-BEA9-038A64AC07C0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69DC612-CB3F-4747-BA11-2335248558A2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6DC75B4-E18B-4E16-8BBF-E6F99192007F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C785517-83B2-47E4-B3ED-72240BD0F7F1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55D3913-F5BC-4088-8FC0-F07FBF98605B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8D053D9-3F4A-4436-8067-064886B2F033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826745" y="1787217"/>
            <a:ext cx="1041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1훈프로방스 R" pitchFamily="18" charset="-127"/>
                <a:ea typeface="1훈프로방스 R" pitchFamily="18" charset="-127"/>
              </a:rPr>
              <a:t>2</a:t>
            </a:r>
            <a:endParaRPr lang="ko-KR" altLang="en-US" sz="4000" b="1" dirty="0">
              <a:latin typeface="1훈프로방스 R" pitchFamily="18" charset="-127"/>
              <a:ea typeface="1훈프로방스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9866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직사각형 209"/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22AADA-89B7-41F7-804D-681B1DDECC40}"/>
              </a:ext>
            </a:extLst>
          </p:cNvPr>
          <p:cNvGrpSpPr/>
          <p:nvPr/>
        </p:nvGrpSpPr>
        <p:grpSpPr>
          <a:xfrm>
            <a:off x="621133" y="2868839"/>
            <a:ext cx="1934643" cy="2148901"/>
            <a:chOff x="621133" y="2868839"/>
            <a:chExt cx="1934643" cy="2148901"/>
          </a:xfrm>
        </p:grpSpPr>
        <p:sp>
          <p:nvSpPr>
            <p:cNvPr id="2" name="TextBox 1"/>
            <p:cNvSpPr txBox="1"/>
            <p:nvPr/>
          </p:nvSpPr>
          <p:spPr>
            <a:xfrm>
              <a:off x="803879" y="3642097"/>
              <a:ext cx="1564321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300" dirty="0">
                  <a:latin typeface="1훈프로방스 R" pitchFamily="18" charset="-127"/>
                  <a:ea typeface="1훈프로방스 R" pitchFamily="18" charset="-127"/>
                </a:rPr>
                <a:t>1</a:t>
              </a:r>
              <a:r>
                <a:rPr lang="en-US" altLang="ko-KR" sz="2300">
                  <a:latin typeface="1훈프로방스 R" pitchFamily="18" charset="-127"/>
                  <a:ea typeface="1훈프로방스 R" pitchFamily="18" charset="-127"/>
                </a:rPr>
                <a:t>. </a:t>
              </a:r>
              <a:r>
                <a:rPr lang="ko-KR" altLang="en-US" sz="2300" dirty="0">
                  <a:latin typeface="1훈프로방스 R" pitchFamily="18" charset="-127"/>
                  <a:ea typeface="1훈프로방스 R" pitchFamily="18" charset="-127"/>
                </a:rPr>
                <a:t>게임 진행</a:t>
              </a:r>
            </a:p>
          </p:txBody>
        </p:sp>
        <p:sp>
          <p:nvSpPr>
            <p:cNvPr id="60" name="Freeform 411">
              <a:extLst>
                <a:ext uri="{FF2B5EF4-FFF2-40B4-BE49-F238E27FC236}">
                  <a16:creationId xmlns:a16="http://schemas.microsoft.com/office/drawing/2014/main" id="{910E1BA9-8E20-46D2-A143-57B832D51F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21133" y="2868839"/>
              <a:ext cx="1934643" cy="2148901"/>
            </a:xfrm>
            <a:custGeom>
              <a:avLst/>
              <a:gdLst/>
              <a:ahLst/>
              <a:cxnLst/>
              <a:rect l="l" t="t" r="r" b="b"/>
              <a:pathLst>
                <a:path w="487363" h="541338">
                  <a:moveTo>
                    <a:pt x="1587" y="257175"/>
                  </a:moveTo>
                  <a:lnTo>
                    <a:pt x="46905" y="257175"/>
                  </a:lnTo>
                  <a:lnTo>
                    <a:pt x="51675" y="294481"/>
                  </a:lnTo>
                  <a:lnTo>
                    <a:pt x="65986" y="330200"/>
                  </a:lnTo>
                  <a:lnTo>
                    <a:pt x="83477" y="360363"/>
                  </a:lnTo>
                  <a:lnTo>
                    <a:pt x="108124" y="387350"/>
                  </a:lnTo>
                  <a:lnTo>
                    <a:pt x="137540" y="409575"/>
                  </a:lnTo>
                  <a:lnTo>
                    <a:pt x="170137" y="427832"/>
                  </a:lnTo>
                  <a:lnTo>
                    <a:pt x="205915" y="438150"/>
                  </a:lnTo>
                  <a:lnTo>
                    <a:pt x="244077" y="441325"/>
                  </a:lnTo>
                  <a:lnTo>
                    <a:pt x="283034" y="438150"/>
                  </a:lnTo>
                  <a:lnTo>
                    <a:pt x="318812" y="427832"/>
                  </a:lnTo>
                  <a:lnTo>
                    <a:pt x="349819" y="409575"/>
                  </a:lnTo>
                  <a:lnTo>
                    <a:pt x="379235" y="387350"/>
                  </a:lnTo>
                  <a:lnTo>
                    <a:pt x="403882" y="360363"/>
                  </a:lnTo>
                  <a:lnTo>
                    <a:pt x="422963" y="330200"/>
                  </a:lnTo>
                  <a:lnTo>
                    <a:pt x="434889" y="294481"/>
                  </a:lnTo>
                  <a:lnTo>
                    <a:pt x="442044" y="257175"/>
                  </a:lnTo>
                  <a:lnTo>
                    <a:pt x="487362" y="257175"/>
                  </a:lnTo>
                  <a:lnTo>
                    <a:pt x="480207" y="300038"/>
                  </a:lnTo>
                  <a:lnTo>
                    <a:pt x="466691" y="339725"/>
                  </a:lnTo>
                  <a:lnTo>
                    <a:pt x="447610" y="377032"/>
                  </a:lnTo>
                  <a:lnTo>
                    <a:pt x="421373" y="407988"/>
                  </a:lnTo>
                  <a:lnTo>
                    <a:pt x="391161" y="437357"/>
                  </a:lnTo>
                  <a:lnTo>
                    <a:pt x="356974" y="458788"/>
                  </a:lnTo>
                  <a:lnTo>
                    <a:pt x="318812" y="475457"/>
                  </a:lnTo>
                  <a:lnTo>
                    <a:pt x="275879" y="483394"/>
                  </a:lnTo>
                  <a:lnTo>
                    <a:pt x="244077" y="541338"/>
                  </a:lnTo>
                  <a:lnTo>
                    <a:pt x="211480" y="483394"/>
                  </a:lnTo>
                  <a:lnTo>
                    <a:pt x="170137" y="475457"/>
                  </a:lnTo>
                  <a:lnTo>
                    <a:pt x="130385" y="458788"/>
                  </a:lnTo>
                  <a:lnTo>
                    <a:pt x="96198" y="437357"/>
                  </a:lnTo>
                  <a:lnTo>
                    <a:pt x="65986" y="407988"/>
                  </a:lnTo>
                  <a:lnTo>
                    <a:pt x="39749" y="377032"/>
                  </a:lnTo>
                  <a:lnTo>
                    <a:pt x="20668" y="339725"/>
                  </a:lnTo>
                  <a:lnTo>
                    <a:pt x="6357" y="300038"/>
                  </a:lnTo>
                  <a:close/>
                  <a:moveTo>
                    <a:pt x="244079" y="0"/>
                  </a:moveTo>
                  <a:lnTo>
                    <a:pt x="288602" y="3981"/>
                  </a:lnTo>
                  <a:lnTo>
                    <a:pt x="329149" y="15925"/>
                  </a:lnTo>
                  <a:lnTo>
                    <a:pt x="366516" y="34238"/>
                  </a:lnTo>
                  <a:lnTo>
                    <a:pt x="400703" y="57329"/>
                  </a:lnTo>
                  <a:lnTo>
                    <a:pt x="429325" y="87586"/>
                  </a:lnTo>
                  <a:lnTo>
                    <a:pt x="454766" y="121028"/>
                  </a:lnTo>
                  <a:lnTo>
                    <a:pt x="472257" y="159248"/>
                  </a:lnTo>
                  <a:lnTo>
                    <a:pt x="483388" y="200652"/>
                  </a:lnTo>
                  <a:lnTo>
                    <a:pt x="487363" y="244445"/>
                  </a:lnTo>
                  <a:lnTo>
                    <a:pt x="487363" y="254000"/>
                  </a:lnTo>
                  <a:lnTo>
                    <a:pt x="442045" y="254000"/>
                  </a:lnTo>
                  <a:lnTo>
                    <a:pt x="442045" y="244445"/>
                  </a:lnTo>
                  <a:lnTo>
                    <a:pt x="438070" y="204633"/>
                  </a:lnTo>
                  <a:lnTo>
                    <a:pt x="426940" y="167210"/>
                  </a:lnTo>
                  <a:lnTo>
                    <a:pt x="407858" y="132972"/>
                  </a:lnTo>
                  <a:lnTo>
                    <a:pt x="384007" y="104307"/>
                  </a:lnTo>
                  <a:lnTo>
                    <a:pt x="353795" y="79624"/>
                  </a:lnTo>
                  <a:lnTo>
                    <a:pt x="321199" y="61310"/>
                  </a:lnTo>
                  <a:lnTo>
                    <a:pt x="283831" y="49367"/>
                  </a:lnTo>
                  <a:lnTo>
                    <a:pt x="244079" y="45386"/>
                  </a:lnTo>
                  <a:lnTo>
                    <a:pt x="204327" y="49367"/>
                  </a:lnTo>
                  <a:lnTo>
                    <a:pt x="166165" y="61310"/>
                  </a:lnTo>
                  <a:lnTo>
                    <a:pt x="132773" y="79624"/>
                  </a:lnTo>
                  <a:lnTo>
                    <a:pt x="104151" y="104307"/>
                  </a:lnTo>
                  <a:lnTo>
                    <a:pt x="79505" y="132972"/>
                  </a:lnTo>
                  <a:lnTo>
                    <a:pt x="62014" y="167210"/>
                  </a:lnTo>
                  <a:lnTo>
                    <a:pt x="49293" y="204633"/>
                  </a:lnTo>
                  <a:lnTo>
                    <a:pt x="45318" y="244445"/>
                  </a:lnTo>
                  <a:lnTo>
                    <a:pt x="46908" y="254000"/>
                  </a:lnTo>
                  <a:lnTo>
                    <a:pt x="1590" y="254000"/>
                  </a:lnTo>
                  <a:lnTo>
                    <a:pt x="0" y="244445"/>
                  </a:lnTo>
                  <a:lnTo>
                    <a:pt x="3975" y="200652"/>
                  </a:lnTo>
                  <a:lnTo>
                    <a:pt x="15106" y="159248"/>
                  </a:lnTo>
                  <a:lnTo>
                    <a:pt x="32597" y="121028"/>
                  </a:lnTo>
                  <a:lnTo>
                    <a:pt x="57243" y="87586"/>
                  </a:lnTo>
                  <a:lnTo>
                    <a:pt x="86660" y="57329"/>
                  </a:lnTo>
                  <a:lnTo>
                    <a:pt x="120847" y="34238"/>
                  </a:lnTo>
                  <a:lnTo>
                    <a:pt x="159009" y="15925"/>
                  </a:lnTo>
                  <a:lnTo>
                    <a:pt x="200352" y="3981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70C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200">
                <a:latin typeface="1훈프로방스 R" pitchFamily="18" charset="-127"/>
                <a:ea typeface="1훈프로방스 R" pitchFamily="18" charset="-127"/>
              </a:endParaRPr>
            </a:p>
          </p:txBody>
        </p:sp>
      </p:grpSp>
      <p:sp>
        <p:nvSpPr>
          <p:cNvPr id="61" name="타원 3">
            <a:extLst>
              <a:ext uri="{FF2B5EF4-FFF2-40B4-BE49-F238E27FC236}">
                <a16:creationId xmlns:a16="http://schemas.microsoft.com/office/drawing/2014/main" id="{7442FBA6-2803-4140-ADB7-60583E9B8C22}"/>
              </a:ext>
            </a:extLst>
          </p:cNvPr>
          <p:cNvSpPr/>
          <p:nvPr/>
        </p:nvSpPr>
        <p:spPr>
          <a:xfrm>
            <a:off x="4438981" y="841276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3">
            <a:extLst>
              <a:ext uri="{FF2B5EF4-FFF2-40B4-BE49-F238E27FC236}">
                <a16:creationId xmlns:a16="http://schemas.microsoft.com/office/drawing/2014/main" id="{120F99CE-4618-4801-BD59-82596AB0DB8F}"/>
              </a:ext>
            </a:extLst>
          </p:cNvPr>
          <p:cNvSpPr/>
          <p:nvPr/>
        </p:nvSpPr>
        <p:spPr>
          <a:xfrm>
            <a:off x="934326" y="426004"/>
            <a:ext cx="1303428" cy="631296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3">
            <a:extLst>
              <a:ext uri="{FF2B5EF4-FFF2-40B4-BE49-F238E27FC236}">
                <a16:creationId xmlns:a16="http://schemas.microsoft.com/office/drawing/2014/main" id="{8F6C8577-ECE1-470C-BB68-D819DE0BED08}"/>
              </a:ext>
            </a:extLst>
          </p:cNvPr>
          <p:cNvSpPr/>
          <p:nvPr/>
        </p:nvSpPr>
        <p:spPr>
          <a:xfrm>
            <a:off x="7092149" y="426004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8BFBCD9-C8BD-43F2-A310-F66954C3634F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7FE8357-4317-4F4C-B9BF-7EF63D6376A4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5B8DFCB-BC44-4047-BB1E-FCC183CA106A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09CBDF6-5043-42DC-B516-BDE74D25FC3B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261ECFB-BDA3-426D-8EC3-151B086E5A9E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495C96E-EEEB-41F4-9BBA-F8387A5ACB8F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A27A4A-2099-4D3B-B19C-8C67425D95CF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E45975C-1157-4A13-9E5B-4FBB86A9AE7E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86EB9EC-2DFA-4BD4-9B87-E9CE7B7C9628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C418DFC-9BAC-49F6-B68F-8770E281D93B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739D38-8D3D-4A4D-B199-9B1FCDEC92D2}"/>
              </a:ext>
            </a:extLst>
          </p:cNvPr>
          <p:cNvGrpSpPr/>
          <p:nvPr/>
        </p:nvGrpSpPr>
        <p:grpSpPr>
          <a:xfrm rot="21246627" flipH="1">
            <a:off x="4753532" y="3905078"/>
            <a:ext cx="2245919" cy="1318837"/>
            <a:chOff x="165841" y="780079"/>
            <a:chExt cx="8654631" cy="50821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3DE4C8-EF13-4AA8-BAC0-248C3D662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1" y="780079"/>
              <a:ext cx="8654631" cy="508212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137DDF5-2D07-4E05-82C9-AF076BAF61FF}"/>
                </a:ext>
              </a:extLst>
            </p:cNvPr>
            <p:cNvSpPr/>
            <p:nvPr/>
          </p:nvSpPr>
          <p:spPr>
            <a:xfrm>
              <a:off x="8265218" y="1793612"/>
              <a:ext cx="195214" cy="127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FBEAF44-DB5C-4F3A-9F48-9E08089AECDE}"/>
                </a:ext>
              </a:extLst>
            </p:cNvPr>
            <p:cNvSpPr/>
            <p:nvPr/>
          </p:nvSpPr>
          <p:spPr>
            <a:xfrm>
              <a:off x="8688624" y="2212132"/>
              <a:ext cx="131385" cy="127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211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FEA20CEF-393C-44F1-ACCB-BD8CD32B1EB3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B6B87E-BB3F-429D-80FF-5B2291553ED1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A8CBEFB-4871-43BB-B518-B01C3E9EE30B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8BE1C4-AAB2-4443-9582-9D773B2F54E6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7DA6E47-CC0F-4172-981F-2E5BE1B8BDB5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8E6CA8D-39C3-468B-B725-3C2778727C69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E06CF40-DCC0-448E-8C90-ADAC9099E1DF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7356B7F-4185-4AC6-8386-5A933C33E17C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0BB189E-51CD-4724-B385-BEB2B666EDD0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C973954-7B11-4923-BF1D-648D575510AF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9A4CF3-88C2-40B1-B334-AC1D6700B720}"/>
              </a:ext>
            </a:extLst>
          </p:cNvPr>
          <p:cNvGrpSpPr/>
          <p:nvPr/>
        </p:nvGrpSpPr>
        <p:grpSpPr>
          <a:xfrm>
            <a:off x="43244" y="4303546"/>
            <a:ext cx="1407950" cy="712632"/>
            <a:chOff x="43244" y="4303546"/>
            <a:chExt cx="1407950" cy="712632"/>
          </a:xfrm>
        </p:grpSpPr>
        <p:sp>
          <p:nvSpPr>
            <p:cNvPr id="128" name="직사각형 32"/>
            <p:cNvSpPr/>
            <p:nvPr/>
          </p:nvSpPr>
          <p:spPr>
            <a:xfrm>
              <a:off x="43244" y="4303546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34"/>
            <p:cNvSpPr/>
            <p:nvPr/>
          </p:nvSpPr>
          <p:spPr>
            <a:xfrm>
              <a:off x="43245" y="4812345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150939" y="4424436"/>
              <a:ext cx="360040" cy="18002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현 110"/>
            <p:cNvSpPr/>
            <p:nvPr/>
          </p:nvSpPr>
          <p:spPr>
            <a:xfrm>
              <a:off x="229042" y="4812345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현 111"/>
            <p:cNvSpPr/>
            <p:nvPr/>
          </p:nvSpPr>
          <p:spPr>
            <a:xfrm>
              <a:off x="805106" y="4812344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모서리가 둥근 직사각형 123"/>
            <p:cNvSpPr/>
            <p:nvPr/>
          </p:nvSpPr>
          <p:spPr>
            <a:xfrm>
              <a:off x="718620" y="4424435"/>
              <a:ext cx="504690" cy="180021"/>
            </a:xfrm>
            <a:custGeom>
              <a:avLst/>
              <a:gdLst/>
              <a:ahLst/>
              <a:cxnLst/>
              <a:rect l="l" t="t" r="r" b="b"/>
              <a:pathLst>
                <a:path w="504690" h="180021">
                  <a:moveTo>
                    <a:pt x="30004" y="0"/>
                  </a:moveTo>
                  <a:lnTo>
                    <a:pt x="330036" y="0"/>
                  </a:lnTo>
                  <a:cubicBezTo>
                    <a:pt x="339077" y="0"/>
                    <a:pt x="347184" y="3999"/>
                    <a:pt x="352100" y="10834"/>
                  </a:cubicBezTo>
                  <a:cubicBezTo>
                    <a:pt x="375403" y="17406"/>
                    <a:pt x="395429" y="30526"/>
                    <a:pt x="411107" y="47292"/>
                  </a:cubicBezTo>
                  <a:cubicBezTo>
                    <a:pt x="455002" y="73726"/>
                    <a:pt x="488369" y="111339"/>
                    <a:pt x="504690" y="156052"/>
                  </a:cubicBezTo>
                  <a:cubicBezTo>
                    <a:pt x="498999" y="170129"/>
                    <a:pt x="485186" y="180021"/>
                    <a:pt x="469061" y="180021"/>
                  </a:cubicBezTo>
                  <a:lnTo>
                    <a:pt x="314751" y="180021"/>
                  </a:lnTo>
                  <a:lnTo>
                    <a:pt x="314748" y="180020"/>
                  </a:lnTo>
                  <a:lnTo>
                    <a:pt x="30004" y="180020"/>
                  </a:lnTo>
                  <a:cubicBezTo>
                    <a:pt x="13433" y="180020"/>
                    <a:pt x="0" y="166587"/>
                    <a:pt x="0" y="150016"/>
                  </a:cubicBezTo>
                  <a:lnTo>
                    <a:pt x="0" y="30004"/>
                  </a:lnTo>
                  <a:cubicBezTo>
                    <a:pt x="0" y="13433"/>
                    <a:pt x="13433" y="0"/>
                    <a:pt x="3000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1231058" y="4812343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86464" y="265212"/>
            <a:ext cx="32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1-1. </a:t>
            </a:r>
            <a:r>
              <a:rPr lang="ko-KR" altLang="en-US" sz="3000" b="1" dirty="0" err="1">
                <a:latin typeface="1훈프로방스 R" pitchFamily="18" charset="-127"/>
                <a:ea typeface="1훈프로방스 R" pitchFamily="18" charset="-127"/>
              </a:rPr>
              <a:t>꼬리칸</a:t>
            </a:r>
            <a:endParaRPr lang="ko-KR" altLang="en-US" sz="3000" b="1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8358003-27FF-4DAE-B549-DDEC367AEBA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건물, 실내, 잔디, 앉아있는이(가) 표시된 사진&#10;&#10;자동 생성된 설명">
            <a:extLst>
              <a:ext uri="{FF2B5EF4-FFF2-40B4-BE49-F238E27FC236}">
                <a16:creationId xmlns:a16="http://schemas.microsoft.com/office/drawing/2014/main" id="{DCA8B3A1-CB7D-4C98-8A56-596617C7BD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8" y="1508385"/>
            <a:ext cx="3719200" cy="2196232"/>
          </a:xfrm>
          <a:prstGeom prst="rect">
            <a:avLst/>
          </a:prstGeom>
        </p:spPr>
      </p:pic>
      <p:pic>
        <p:nvPicPr>
          <p:cNvPr id="5" name="그림 4" descr="건물, 실내, 앉아있는, 잔디이(가) 표시된 사진&#10;&#10;자동 생성된 설명">
            <a:extLst>
              <a:ext uri="{FF2B5EF4-FFF2-40B4-BE49-F238E27FC236}">
                <a16:creationId xmlns:a16="http://schemas.microsoft.com/office/drawing/2014/main" id="{60B80735-9003-4F76-B6B2-07E12313E8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24" y="1485865"/>
            <a:ext cx="3795473" cy="22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6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E3E5D1E6-45B7-4009-9D55-7F749F9C15E1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433795-7480-4F2D-9DC1-CF6CDFDEEA68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1D43D3C-7F65-432E-B2CD-1D4BDF5614A4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2B307AE-C41F-4256-8F83-D5C74055D6E4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C25215B-48F8-4E19-9303-61735BE9DDA0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33167A5-A0AE-4397-866E-FAE3B63C196B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ED1BF42-EB45-4662-A121-DB9E9F382C14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A378735-A0FA-4E72-9BFF-7B057BA32836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3AB5BBD-9669-497A-97F3-836A45D192F2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3CC4365-ADEC-41CC-B88B-AC095E854285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ADDF17-9E37-4D83-B1FB-95C7F7F6116C}"/>
              </a:ext>
            </a:extLst>
          </p:cNvPr>
          <p:cNvGrpSpPr/>
          <p:nvPr/>
        </p:nvGrpSpPr>
        <p:grpSpPr>
          <a:xfrm>
            <a:off x="17017" y="4303546"/>
            <a:ext cx="2658313" cy="712634"/>
            <a:chOff x="17017" y="4303546"/>
            <a:chExt cx="2658313" cy="712634"/>
          </a:xfrm>
        </p:grpSpPr>
        <p:sp>
          <p:nvSpPr>
            <p:cNvPr id="128" name="직사각형 32"/>
            <p:cNvSpPr/>
            <p:nvPr/>
          </p:nvSpPr>
          <p:spPr>
            <a:xfrm>
              <a:off x="1267380" y="4303546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17017" y="4308291"/>
              <a:ext cx="1187813" cy="707889"/>
              <a:chOff x="-190" y="4081636"/>
              <a:chExt cx="1187813" cy="707889"/>
            </a:xfrm>
          </p:grpSpPr>
          <p:sp>
            <p:nvSpPr>
              <p:cNvPr id="86" name="직사각형 32"/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34"/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현 89"/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현 90"/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8" name="직사각형 34"/>
            <p:cNvSpPr/>
            <p:nvPr/>
          </p:nvSpPr>
          <p:spPr>
            <a:xfrm>
              <a:off x="1267381" y="4812345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1375075" y="4424436"/>
              <a:ext cx="360040" cy="18002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현 110"/>
            <p:cNvSpPr/>
            <p:nvPr/>
          </p:nvSpPr>
          <p:spPr>
            <a:xfrm>
              <a:off x="1453178" y="4812345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현 111"/>
            <p:cNvSpPr/>
            <p:nvPr/>
          </p:nvSpPr>
          <p:spPr>
            <a:xfrm>
              <a:off x="2029242" y="4812344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모서리가 둥근 직사각형 123"/>
            <p:cNvSpPr/>
            <p:nvPr/>
          </p:nvSpPr>
          <p:spPr>
            <a:xfrm>
              <a:off x="1942756" y="4424435"/>
              <a:ext cx="504690" cy="180021"/>
            </a:xfrm>
            <a:custGeom>
              <a:avLst/>
              <a:gdLst/>
              <a:ahLst/>
              <a:cxnLst/>
              <a:rect l="l" t="t" r="r" b="b"/>
              <a:pathLst>
                <a:path w="504690" h="180021">
                  <a:moveTo>
                    <a:pt x="30004" y="0"/>
                  </a:moveTo>
                  <a:lnTo>
                    <a:pt x="330036" y="0"/>
                  </a:lnTo>
                  <a:cubicBezTo>
                    <a:pt x="339077" y="0"/>
                    <a:pt x="347184" y="3999"/>
                    <a:pt x="352100" y="10834"/>
                  </a:cubicBezTo>
                  <a:cubicBezTo>
                    <a:pt x="375403" y="17406"/>
                    <a:pt x="395429" y="30526"/>
                    <a:pt x="411107" y="47292"/>
                  </a:cubicBezTo>
                  <a:cubicBezTo>
                    <a:pt x="455002" y="73726"/>
                    <a:pt x="488369" y="111339"/>
                    <a:pt x="504690" y="156052"/>
                  </a:cubicBezTo>
                  <a:cubicBezTo>
                    <a:pt x="498999" y="170129"/>
                    <a:pt x="485186" y="180021"/>
                    <a:pt x="469061" y="180021"/>
                  </a:cubicBezTo>
                  <a:lnTo>
                    <a:pt x="314751" y="180021"/>
                  </a:lnTo>
                  <a:lnTo>
                    <a:pt x="314748" y="180020"/>
                  </a:lnTo>
                  <a:lnTo>
                    <a:pt x="30004" y="180020"/>
                  </a:lnTo>
                  <a:cubicBezTo>
                    <a:pt x="13433" y="180020"/>
                    <a:pt x="0" y="166587"/>
                    <a:pt x="0" y="150016"/>
                  </a:cubicBezTo>
                  <a:lnTo>
                    <a:pt x="0" y="30004"/>
                  </a:lnTo>
                  <a:cubicBezTo>
                    <a:pt x="0" y="13433"/>
                    <a:pt x="13433" y="0"/>
                    <a:pt x="3000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2455194" y="4812343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86464" y="265212"/>
            <a:ext cx="32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1-2.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감옥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8358003-27FF-4DAE-B549-DDEC367AEBA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건물, 앉아있는, 상자, 하얀색이(가) 표시된 사진&#10;&#10;자동 생성된 설명">
            <a:extLst>
              <a:ext uri="{FF2B5EF4-FFF2-40B4-BE49-F238E27FC236}">
                <a16:creationId xmlns:a16="http://schemas.microsoft.com/office/drawing/2014/main" id="{F165EF65-7A27-49D8-9F01-1F4C79A6B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7" y="1507796"/>
            <a:ext cx="3719199" cy="2196231"/>
          </a:xfrm>
          <a:prstGeom prst="rect">
            <a:avLst/>
          </a:prstGeom>
        </p:spPr>
      </p:pic>
      <p:pic>
        <p:nvPicPr>
          <p:cNvPr id="5" name="그림 4" descr="건물, 여자, 남자, 방이(가) 표시된 사진&#10;&#10;자동 생성된 설명">
            <a:extLst>
              <a:ext uri="{FF2B5EF4-FFF2-40B4-BE49-F238E27FC236}">
                <a16:creationId xmlns:a16="http://schemas.microsoft.com/office/drawing/2014/main" id="{6F4B3DA2-5098-4ED1-B529-0225BA2401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75175"/>
            <a:ext cx="3795473" cy="22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8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타원 39">
            <a:extLst>
              <a:ext uri="{FF2B5EF4-FFF2-40B4-BE49-F238E27FC236}">
                <a16:creationId xmlns:a16="http://schemas.microsoft.com/office/drawing/2014/main" id="{E414B36F-3DA6-4450-91FE-CC46D3DE69D6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34ADB9C-3F00-40D9-8190-9E3E525DCF95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F3099EF-BA49-4F4B-8853-ED459E8B272C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294447-FB8B-45B1-ADFB-63CD91855179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741C725-05EE-408B-A7EA-55F88283E25B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112F5E8-D146-4C42-81D8-B3D5E955C83C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16D3774-1CC5-4D6F-B1E9-41ED34C75B27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94884A0-C381-4055-9520-0F754368E9E6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83E4FE8-7461-4473-8F89-E288D3827A7E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01B91CD-C908-49D3-BA1A-538129D8C6EB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EA5A365-C577-4F28-8934-273F2659D544}"/>
              </a:ext>
            </a:extLst>
          </p:cNvPr>
          <p:cNvGrpSpPr/>
          <p:nvPr/>
        </p:nvGrpSpPr>
        <p:grpSpPr>
          <a:xfrm>
            <a:off x="-826" y="4303546"/>
            <a:ext cx="3900292" cy="712635"/>
            <a:chOff x="-826" y="4303546"/>
            <a:chExt cx="3900292" cy="712635"/>
          </a:xfrm>
        </p:grpSpPr>
        <p:sp>
          <p:nvSpPr>
            <p:cNvPr id="128" name="직사각형 32"/>
            <p:cNvSpPr/>
            <p:nvPr/>
          </p:nvSpPr>
          <p:spPr>
            <a:xfrm>
              <a:off x="2491516" y="4303546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-826" y="4308292"/>
              <a:ext cx="1187813" cy="707889"/>
              <a:chOff x="-190" y="4081636"/>
              <a:chExt cx="1187813" cy="707889"/>
            </a:xfrm>
          </p:grpSpPr>
          <p:sp>
            <p:nvSpPr>
              <p:cNvPr id="79" name="직사각형 32"/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34"/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모서리가 둥근 직사각형 81"/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현 82"/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현 83"/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1241153" y="4308291"/>
              <a:ext cx="1187813" cy="707889"/>
              <a:chOff x="-190" y="4081636"/>
              <a:chExt cx="1187813" cy="707889"/>
            </a:xfrm>
          </p:grpSpPr>
          <p:sp>
            <p:nvSpPr>
              <p:cNvPr id="86" name="직사각형 32"/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34"/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현 89"/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현 90"/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8" name="직사각형 34"/>
            <p:cNvSpPr/>
            <p:nvPr/>
          </p:nvSpPr>
          <p:spPr>
            <a:xfrm>
              <a:off x="2491517" y="4812345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99211" y="4424436"/>
              <a:ext cx="360040" cy="18002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현 110"/>
            <p:cNvSpPr/>
            <p:nvPr/>
          </p:nvSpPr>
          <p:spPr>
            <a:xfrm>
              <a:off x="2677314" y="4812345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현 111"/>
            <p:cNvSpPr/>
            <p:nvPr/>
          </p:nvSpPr>
          <p:spPr>
            <a:xfrm>
              <a:off x="3253378" y="4812344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모서리가 둥근 직사각형 123"/>
            <p:cNvSpPr/>
            <p:nvPr/>
          </p:nvSpPr>
          <p:spPr>
            <a:xfrm>
              <a:off x="3166892" y="4424435"/>
              <a:ext cx="504690" cy="180021"/>
            </a:xfrm>
            <a:custGeom>
              <a:avLst/>
              <a:gdLst/>
              <a:ahLst/>
              <a:cxnLst/>
              <a:rect l="l" t="t" r="r" b="b"/>
              <a:pathLst>
                <a:path w="504690" h="180021">
                  <a:moveTo>
                    <a:pt x="30004" y="0"/>
                  </a:moveTo>
                  <a:lnTo>
                    <a:pt x="330036" y="0"/>
                  </a:lnTo>
                  <a:cubicBezTo>
                    <a:pt x="339077" y="0"/>
                    <a:pt x="347184" y="3999"/>
                    <a:pt x="352100" y="10834"/>
                  </a:cubicBezTo>
                  <a:cubicBezTo>
                    <a:pt x="375403" y="17406"/>
                    <a:pt x="395429" y="30526"/>
                    <a:pt x="411107" y="47292"/>
                  </a:cubicBezTo>
                  <a:cubicBezTo>
                    <a:pt x="455002" y="73726"/>
                    <a:pt x="488369" y="111339"/>
                    <a:pt x="504690" y="156052"/>
                  </a:cubicBezTo>
                  <a:cubicBezTo>
                    <a:pt x="498999" y="170129"/>
                    <a:pt x="485186" y="180021"/>
                    <a:pt x="469061" y="180021"/>
                  </a:cubicBezTo>
                  <a:lnTo>
                    <a:pt x="314751" y="180021"/>
                  </a:lnTo>
                  <a:lnTo>
                    <a:pt x="314748" y="180020"/>
                  </a:lnTo>
                  <a:lnTo>
                    <a:pt x="30004" y="180020"/>
                  </a:lnTo>
                  <a:cubicBezTo>
                    <a:pt x="13433" y="180020"/>
                    <a:pt x="0" y="166587"/>
                    <a:pt x="0" y="150016"/>
                  </a:cubicBezTo>
                  <a:lnTo>
                    <a:pt x="0" y="30004"/>
                  </a:lnTo>
                  <a:cubicBezTo>
                    <a:pt x="0" y="13433"/>
                    <a:pt x="13433" y="0"/>
                    <a:pt x="3000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679330" y="4812343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86464" y="265212"/>
            <a:ext cx="32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1-3.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터널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8358003-27FF-4DAE-B549-DDEC367AEBA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7C52952C-25CA-4DB9-82D8-9100F2AB8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60" y="1457946"/>
            <a:ext cx="3719200" cy="2196232"/>
          </a:xfrm>
          <a:prstGeom prst="rect">
            <a:avLst/>
          </a:prstGeom>
        </p:spPr>
      </p:pic>
      <p:pic>
        <p:nvPicPr>
          <p:cNvPr id="43" name="그림 42" descr="모니터, 전면, 남자, 화면이(가) 표시된 사진&#10;&#10;자동 생성된 설명">
            <a:extLst>
              <a:ext uri="{FF2B5EF4-FFF2-40B4-BE49-F238E27FC236}">
                <a16:creationId xmlns:a16="http://schemas.microsoft.com/office/drawing/2014/main" id="{2267CC29-2E27-45AE-9280-8B7186A046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19" y="300016"/>
            <a:ext cx="3719200" cy="2196232"/>
          </a:xfrm>
          <a:prstGeom prst="rect">
            <a:avLst/>
          </a:prstGeom>
        </p:spPr>
      </p:pic>
      <p:pic>
        <p:nvPicPr>
          <p:cNvPr id="44" name="그림 43" descr="사람, 건물, 녹색, 실외이(가) 표시된 사진&#10;&#10;자동 생성된 설명">
            <a:extLst>
              <a:ext uri="{FF2B5EF4-FFF2-40B4-BE49-F238E27FC236}">
                <a16:creationId xmlns:a16="http://schemas.microsoft.com/office/drawing/2014/main" id="{B494FCA4-24CA-47D7-976A-395DFF24CE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92" y="2658565"/>
            <a:ext cx="3714411" cy="21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70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타원 35">
            <a:extLst>
              <a:ext uri="{FF2B5EF4-FFF2-40B4-BE49-F238E27FC236}">
                <a16:creationId xmlns:a16="http://schemas.microsoft.com/office/drawing/2014/main" id="{14CF24A5-7DBC-4008-BC9E-B2DF360B2101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A0032E5-7F6F-4EB6-8724-A26E32093FFC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C7A2C2F-A7BA-4D48-B823-D9AAF8CBC13D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5266753-2C3E-476C-A1A7-2734770F2622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F447037-753D-4F8D-8435-8EF36CC0CD4F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3F4EF92-C50C-4823-9551-DA469A1404F3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25060EC-770B-48AB-918F-D909E2A21596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A448AD9-ACFF-498F-94C2-342A3AA2B60D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8989105-EFDB-4B72-90F9-E5EAC320836B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A514308-D8BC-440F-A841-82D9D74DCB8B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CCA8D6-A08B-4CF7-8A5D-64C8296CEB5F}"/>
              </a:ext>
            </a:extLst>
          </p:cNvPr>
          <p:cNvGrpSpPr/>
          <p:nvPr/>
        </p:nvGrpSpPr>
        <p:grpSpPr>
          <a:xfrm>
            <a:off x="53339" y="4303546"/>
            <a:ext cx="5142271" cy="714193"/>
            <a:chOff x="53339" y="4303546"/>
            <a:chExt cx="5142271" cy="714193"/>
          </a:xfrm>
        </p:grpSpPr>
        <p:sp>
          <p:nvSpPr>
            <p:cNvPr id="128" name="직사각형 32"/>
            <p:cNvSpPr/>
            <p:nvPr/>
          </p:nvSpPr>
          <p:spPr>
            <a:xfrm>
              <a:off x="3787660" y="4303546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53339" y="4309850"/>
              <a:ext cx="1187813" cy="707889"/>
              <a:chOff x="-190" y="4081636"/>
              <a:chExt cx="1187813" cy="707889"/>
            </a:xfrm>
          </p:grpSpPr>
          <p:sp>
            <p:nvSpPr>
              <p:cNvPr id="51" name="직사각형 32"/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34"/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현 54"/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현 55"/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1295318" y="4308292"/>
              <a:ext cx="1187813" cy="707889"/>
              <a:chOff x="-190" y="4081636"/>
              <a:chExt cx="1187813" cy="707889"/>
            </a:xfrm>
          </p:grpSpPr>
          <p:sp>
            <p:nvSpPr>
              <p:cNvPr id="79" name="직사각형 32"/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34"/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모서리가 둥근 직사각형 81"/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현 82"/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현 83"/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2537297" y="4308291"/>
              <a:ext cx="1187813" cy="707889"/>
              <a:chOff x="-190" y="4081636"/>
              <a:chExt cx="1187813" cy="707889"/>
            </a:xfrm>
          </p:grpSpPr>
          <p:sp>
            <p:nvSpPr>
              <p:cNvPr id="86" name="직사각형 32"/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34"/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현 89"/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현 90"/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8" name="직사각형 34"/>
            <p:cNvSpPr/>
            <p:nvPr/>
          </p:nvSpPr>
          <p:spPr>
            <a:xfrm>
              <a:off x="3787661" y="4812345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3895355" y="4424436"/>
              <a:ext cx="360040" cy="18002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현 110"/>
            <p:cNvSpPr/>
            <p:nvPr/>
          </p:nvSpPr>
          <p:spPr>
            <a:xfrm>
              <a:off x="3973458" y="4812345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현 111"/>
            <p:cNvSpPr/>
            <p:nvPr/>
          </p:nvSpPr>
          <p:spPr>
            <a:xfrm>
              <a:off x="4549522" y="4812344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모서리가 둥근 직사각형 123"/>
            <p:cNvSpPr/>
            <p:nvPr/>
          </p:nvSpPr>
          <p:spPr>
            <a:xfrm>
              <a:off x="4463036" y="4424435"/>
              <a:ext cx="504690" cy="180021"/>
            </a:xfrm>
            <a:custGeom>
              <a:avLst/>
              <a:gdLst/>
              <a:ahLst/>
              <a:cxnLst/>
              <a:rect l="l" t="t" r="r" b="b"/>
              <a:pathLst>
                <a:path w="504690" h="180021">
                  <a:moveTo>
                    <a:pt x="30004" y="0"/>
                  </a:moveTo>
                  <a:lnTo>
                    <a:pt x="330036" y="0"/>
                  </a:lnTo>
                  <a:cubicBezTo>
                    <a:pt x="339077" y="0"/>
                    <a:pt x="347184" y="3999"/>
                    <a:pt x="352100" y="10834"/>
                  </a:cubicBezTo>
                  <a:cubicBezTo>
                    <a:pt x="375403" y="17406"/>
                    <a:pt x="395429" y="30526"/>
                    <a:pt x="411107" y="47292"/>
                  </a:cubicBezTo>
                  <a:cubicBezTo>
                    <a:pt x="455002" y="73726"/>
                    <a:pt x="488369" y="111339"/>
                    <a:pt x="504690" y="156052"/>
                  </a:cubicBezTo>
                  <a:cubicBezTo>
                    <a:pt x="498999" y="170129"/>
                    <a:pt x="485186" y="180021"/>
                    <a:pt x="469061" y="180021"/>
                  </a:cubicBezTo>
                  <a:lnTo>
                    <a:pt x="314751" y="180021"/>
                  </a:lnTo>
                  <a:lnTo>
                    <a:pt x="314748" y="180020"/>
                  </a:lnTo>
                  <a:lnTo>
                    <a:pt x="30004" y="180020"/>
                  </a:lnTo>
                  <a:cubicBezTo>
                    <a:pt x="13433" y="180020"/>
                    <a:pt x="0" y="166587"/>
                    <a:pt x="0" y="150016"/>
                  </a:cubicBezTo>
                  <a:lnTo>
                    <a:pt x="0" y="30004"/>
                  </a:lnTo>
                  <a:cubicBezTo>
                    <a:pt x="0" y="13433"/>
                    <a:pt x="13433" y="0"/>
                    <a:pt x="3000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4975474" y="4812343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86464" y="265212"/>
            <a:ext cx="32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1-4.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유치원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8358003-27FF-4DAE-B549-DDEC367AEBA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실내, 테이블, 방, 사진이(가) 표시된 사진&#10;&#10;자동 생성된 설명">
            <a:extLst>
              <a:ext uri="{FF2B5EF4-FFF2-40B4-BE49-F238E27FC236}">
                <a16:creationId xmlns:a16="http://schemas.microsoft.com/office/drawing/2014/main" id="{4427A830-BA75-44D1-A0DE-F56DB2910F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8" y="1504364"/>
            <a:ext cx="3712628" cy="2192351"/>
          </a:xfrm>
          <a:prstGeom prst="rect">
            <a:avLst/>
          </a:prstGeom>
        </p:spPr>
      </p:pic>
      <p:pic>
        <p:nvPicPr>
          <p:cNvPr id="5" name="그림 4" descr="실내, 테이블, 사진, 방이(가) 표시된 사진&#10;&#10;자동 생성된 설명">
            <a:extLst>
              <a:ext uri="{FF2B5EF4-FFF2-40B4-BE49-F238E27FC236}">
                <a16:creationId xmlns:a16="http://schemas.microsoft.com/office/drawing/2014/main" id="{181F3C4E-768A-4D5B-8961-37DC2D1402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85864"/>
            <a:ext cx="3795473" cy="22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15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6DA4153C-1163-4432-A5F7-24DD1C922BC0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691B384-A7DB-4B0E-BAF3-976449980773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2D09CBA-37CB-4E76-96B0-9EB711F48562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83B924B-775C-4A87-82E6-C16CBB6CBD36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2370565-9E06-4B79-90E3-A18D805154A1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BCECF5B-21E1-43BA-9F0F-82595E9D7E04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0F1BC24-3097-43D4-A551-E834FB597B2B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8AFCC2A-2C18-422A-9DA4-631B4F6524E5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053ADCC-AB41-4F03-93AC-EC9AE518465F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E3FE096-9C96-4DAD-BE89-3D2565F8E710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0" y="4303546"/>
            <a:ext cx="6384250" cy="714194"/>
            <a:chOff x="-190" y="4075331"/>
            <a:chExt cx="6384250" cy="714194"/>
          </a:xfrm>
        </p:grpSpPr>
        <p:sp>
          <p:nvSpPr>
            <p:cNvPr id="128" name="직사각형 32"/>
            <p:cNvSpPr/>
            <p:nvPr/>
          </p:nvSpPr>
          <p:spPr>
            <a:xfrm>
              <a:off x="4976110" y="4075331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-190" y="4081636"/>
              <a:ext cx="1187813" cy="707889"/>
              <a:chOff x="-190" y="4081636"/>
              <a:chExt cx="1187813" cy="70788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현 45"/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현 47"/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1241789" y="4081635"/>
              <a:ext cx="1187813" cy="707889"/>
              <a:chOff x="-190" y="4081636"/>
              <a:chExt cx="1187813" cy="707889"/>
            </a:xfrm>
          </p:grpSpPr>
          <p:sp>
            <p:nvSpPr>
              <p:cNvPr id="51" name="직사각형 32"/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34"/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현 54"/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현 55"/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2483768" y="4080077"/>
              <a:ext cx="1187813" cy="707889"/>
              <a:chOff x="-190" y="4081636"/>
              <a:chExt cx="1187813" cy="707889"/>
            </a:xfrm>
          </p:grpSpPr>
          <p:sp>
            <p:nvSpPr>
              <p:cNvPr id="79" name="직사각형 32"/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34"/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모서리가 둥근 직사각형 81"/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현 82"/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현 83"/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3725747" y="4080076"/>
              <a:ext cx="1187813" cy="707889"/>
              <a:chOff x="-190" y="4081636"/>
              <a:chExt cx="1187813" cy="707889"/>
            </a:xfrm>
          </p:grpSpPr>
          <p:sp>
            <p:nvSpPr>
              <p:cNvPr id="86" name="직사각형 32"/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34"/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현 89"/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현 90"/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8" name="직사각형 34"/>
            <p:cNvSpPr/>
            <p:nvPr/>
          </p:nvSpPr>
          <p:spPr>
            <a:xfrm>
              <a:off x="4976111" y="4584130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5083805" y="4196221"/>
              <a:ext cx="360040" cy="18002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현 110"/>
            <p:cNvSpPr/>
            <p:nvPr/>
          </p:nvSpPr>
          <p:spPr>
            <a:xfrm>
              <a:off x="5161908" y="4584130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현 111"/>
            <p:cNvSpPr/>
            <p:nvPr/>
          </p:nvSpPr>
          <p:spPr>
            <a:xfrm>
              <a:off x="5737972" y="4584129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모서리가 둥근 직사각형 123"/>
            <p:cNvSpPr/>
            <p:nvPr/>
          </p:nvSpPr>
          <p:spPr>
            <a:xfrm>
              <a:off x="5651486" y="4196220"/>
              <a:ext cx="504690" cy="180021"/>
            </a:xfrm>
            <a:custGeom>
              <a:avLst/>
              <a:gdLst/>
              <a:ahLst/>
              <a:cxnLst/>
              <a:rect l="l" t="t" r="r" b="b"/>
              <a:pathLst>
                <a:path w="504690" h="180021">
                  <a:moveTo>
                    <a:pt x="30004" y="0"/>
                  </a:moveTo>
                  <a:lnTo>
                    <a:pt x="330036" y="0"/>
                  </a:lnTo>
                  <a:cubicBezTo>
                    <a:pt x="339077" y="0"/>
                    <a:pt x="347184" y="3999"/>
                    <a:pt x="352100" y="10834"/>
                  </a:cubicBezTo>
                  <a:cubicBezTo>
                    <a:pt x="375403" y="17406"/>
                    <a:pt x="395429" y="30526"/>
                    <a:pt x="411107" y="47292"/>
                  </a:cubicBezTo>
                  <a:cubicBezTo>
                    <a:pt x="455002" y="73726"/>
                    <a:pt x="488369" y="111339"/>
                    <a:pt x="504690" y="156052"/>
                  </a:cubicBezTo>
                  <a:cubicBezTo>
                    <a:pt x="498999" y="170129"/>
                    <a:pt x="485186" y="180021"/>
                    <a:pt x="469061" y="180021"/>
                  </a:cubicBezTo>
                  <a:lnTo>
                    <a:pt x="314751" y="180021"/>
                  </a:lnTo>
                  <a:lnTo>
                    <a:pt x="314748" y="180020"/>
                  </a:lnTo>
                  <a:lnTo>
                    <a:pt x="30004" y="180020"/>
                  </a:lnTo>
                  <a:cubicBezTo>
                    <a:pt x="13433" y="180020"/>
                    <a:pt x="0" y="166587"/>
                    <a:pt x="0" y="150016"/>
                  </a:cubicBezTo>
                  <a:lnTo>
                    <a:pt x="0" y="30004"/>
                  </a:lnTo>
                  <a:cubicBezTo>
                    <a:pt x="0" y="13433"/>
                    <a:pt x="13433" y="0"/>
                    <a:pt x="3000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6163924" y="4584128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86464" y="265212"/>
            <a:ext cx="32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1-5. </a:t>
            </a:r>
            <a:r>
              <a:rPr lang="ko-KR" altLang="en-US" sz="3000" b="1" dirty="0" err="1">
                <a:latin typeface="1훈프로방스 R" pitchFamily="18" charset="-127"/>
                <a:ea typeface="1훈프로방스 R" pitchFamily="18" charset="-127"/>
              </a:rPr>
              <a:t>엔진실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 앞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8358003-27FF-4DAE-B549-DDEC367AEBA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실내, 건물, 천장, 바닥이(가) 표시된 사진&#10;&#10;자동 생성된 설명">
            <a:extLst>
              <a:ext uri="{FF2B5EF4-FFF2-40B4-BE49-F238E27FC236}">
                <a16:creationId xmlns:a16="http://schemas.microsoft.com/office/drawing/2014/main" id="{70FFBFA1-7DDC-4CF5-B44B-7CF113B96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6" y="1496726"/>
            <a:ext cx="3712629" cy="2192351"/>
          </a:xfrm>
          <a:prstGeom prst="rect">
            <a:avLst/>
          </a:prstGeom>
        </p:spPr>
      </p:pic>
      <p:pic>
        <p:nvPicPr>
          <p:cNvPr id="5" name="그림 4" descr="실내, 천장, 건물, 방이(가) 표시된 사진&#10;&#10;자동 생성된 설명">
            <a:extLst>
              <a:ext uri="{FF2B5EF4-FFF2-40B4-BE49-F238E27FC236}">
                <a16:creationId xmlns:a16="http://schemas.microsoft.com/office/drawing/2014/main" id="{CD5FDAE4-3A7C-4F32-9C79-58E3843147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71" y="1493192"/>
            <a:ext cx="3795477" cy="22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64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>
            <a:extLst>
              <a:ext uri="{FF2B5EF4-FFF2-40B4-BE49-F238E27FC236}">
                <a16:creationId xmlns:a16="http://schemas.microsoft.com/office/drawing/2014/main" id="{18E9A0EF-98AF-4A1C-97AB-669EC4E283B0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B0CB748-B8CE-4937-8B27-556FA7AC1806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FA2387F-1B14-4C0A-BDB9-8120FB04BD96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9A2F949-B6F1-4167-8DDA-D4B9A15A782C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DD21BD4-536B-401B-8639-32684CD675DA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10ADF0-E5DA-418C-BF60-3FC2342278A7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E608A41-7C60-4F77-B6AF-A6277B969204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7FA9BF9-B5E6-4E03-BA2D-B6B20BD20D80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342110A-C9D9-4C8F-9AF0-EE6CBA1ECE3A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4D2DF64-7D87-4961-8368-F1B22FF0EA58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86464" y="265212"/>
            <a:ext cx="20372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1-6. </a:t>
            </a:r>
            <a:r>
              <a:rPr lang="ko-KR" altLang="en-US" sz="3000" b="1" dirty="0" err="1">
                <a:latin typeface="1훈프로방스 R" pitchFamily="18" charset="-127"/>
                <a:ea typeface="1훈프로방스 R" pitchFamily="18" charset="-127"/>
              </a:rPr>
              <a:t>엔진실</a:t>
            </a:r>
            <a:endParaRPr lang="ko-KR" altLang="en-US" sz="3000" b="1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8358003-27FF-4DAE-B549-DDEC367AEBA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실내, 천장, 테이블, 창문이(가) 표시된 사진&#10;&#10;자동 생성된 설명">
            <a:extLst>
              <a:ext uri="{FF2B5EF4-FFF2-40B4-BE49-F238E27FC236}">
                <a16:creationId xmlns:a16="http://schemas.microsoft.com/office/drawing/2014/main" id="{C7A17629-7A46-41AF-97FF-3A32A4C13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8" y="1504362"/>
            <a:ext cx="3712628" cy="2192351"/>
          </a:xfrm>
          <a:prstGeom prst="rect">
            <a:avLst/>
          </a:prstGeom>
        </p:spPr>
      </p:pic>
      <p:pic>
        <p:nvPicPr>
          <p:cNvPr id="5" name="그림 4" descr="실내, 테이블, 천장, 생활이(가) 표시된 사진&#10;&#10;자동 생성된 설명">
            <a:extLst>
              <a:ext uri="{FF2B5EF4-FFF2-40B4-BE49-F238E27FC236}">
                <a16:creationId xmlns:a16="http://schemas.microsoft.com/office/drawing/2014/main" id="{F6271DD8-ADC3-49D6-A5C3-6555E92D54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74438"/>
            <a:ext cx="3795475" cy="2241273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15CE22DB-0997-48E0-B2BA-4432FF237C36}"/>
              </a:ext>
            </a:extLst>
          </p:cNvPr>
          <p:cNvGrpSpPr/>
          <p:nvPr/>
        </p:nvGrpSpPr>
        <p:grpSpPr>
          <a:xfrm>
            <a:off x="0" y="4303546"/>
            <a:ext cx="7630298" cy="714194"/>
            <a:chOff x="-826050" y="4297660"/>
            <a:chExt cx="7630298" cy="714194"/>
          </a:xfrm>
        </p:grpSpPr>
        <p:sp>
          <p:nvSpPr>
            <p:cNvPr id="47" name="직사각형 32">
              <a:extLst>
                <a:ext uri="{FF2B5EF4-FFF2-40B4-BE49-F238E27FC236}">
                  <a16:creationId xmlns:a16="http://schemas.microsoft.com/office/drawing/2014/main" id="{3ADE0F7E-3AF5-49C9-A2FA-D3C311381B92}"/>
                </a:ext>
              </a:extLst>
            </p:cNvPr>
            <p:cNvSpPr/>
            <p:nvPr/>
          </p:nvSpPr>
          <p:spPr>
            <a:xfrm>
              <a:off x="5396298" y="4297660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958CD10-A7FD-4379-9608-AD557C743829}"/>
                </a:ext>
              </a:extLst>
            </p:cNvPr>
            <p:cNvGrpSpPr/>
            <p:nvPr/>
          </p:nvGrpSpPr>
          <p:grpSpPr>
            <a:xfrm>
              <a:off x="419998" y="4303965"/>
              <a:ext cx="1187813" cy="707889"/>
              <a:chOff x="-190" y="4081636"/>
              <a:chExt cx="1187813" cy="707889"/>
            </a:xfrm>
          </p:grpSpPr>
          <p:sp>
            <p:nvSpPr>
              <p:cNvPr id="107" name="직사각형 32">
                <a:extLst>
                  <a:ext uri="{FF2B5EF4-FFF2-40B4-BE49-F238E27FC236}">
                    <a16:creationId xmlns:a16="http://schemas.microsoft.com/office/drawing/2014/main" id="{CCD63EF6-2F64-4BA0-A6EF-678307761FE3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34">
                <a:extLst>
                  <a:ext uri="{FF2B5EF4-FFF2-40B4-BE49-F238E27FC236}">
                    <a16:creationId xmlns:a16="http://schemas.microsoft.com/office/drawing/2014/main" id="{63352BA0-C378-4DD3-9501-7431CA7B2386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모서리가 둥근 직사각형 203">
                <a:extLst>
                  <a:ext uri="{FF2B5EF4-FFF2-40B4-BE49-F238E27FC236}">
                    <a16:creationId xmlns:a16="http://schemas.microsoft.com/office/drawing/2014/main" id="{3A4D0617-43F3-463A-8124-14D8DE5EAE88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모서리가 둥근 직사각형 204">
                <a:extLst>
                  <a:ext uri="{FF2B5EF4-FFF2-40B4-BE49-F238E27FC236}">
                    <a16:creationId xmlns:a16="http://schemas.microsoft.com/office/drawing/2014/main" id="{85961721-C16D-4484-A27E-522513660C2D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현 115">
                <a:extLst>
                  <a:ext uri="{FF2B5EF4-FFF2-40B4-BE49-F238E27FC236}">
                    <a16:creationId xmlns:a16="http://schemas.microsoft.com/office/drawing/2014/main" id="{3545C9E4-D647-4748-82F3-F856D2A8D4BE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현 116">
                <a:extLst>
                  <a:ext uri="{FF2B5EF4-FFF2-40B4-BE49-F238E27FC236}">
                    <a16:creationId xmlns:a16="http://schemas.microsoft.com/office/drawing/2014/main" id="{A1D36A4C-0DC4-43CD-AB55-C934A929DCC5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64FB86F-F585-4246-AB5C-3B0527CD10F6}"/>
                </a:ext>
              </a:extLst>
            </p:cNvPr>
            <p:cNvGrpSpPr/>
            <p:nvPr/>
          </p:nvGrpSpPr>
          <p:grpSpPr>
            <a:xfrm>
              <a:off x="1661977" y="4303964"/>
              <a:ext cx="1187813" cy="707889"/>
              <a:chOff x="-190" y="4081636"/>
              <a:chExt cx="1187813" cy="707889"/>
            </a:xfrm>
          </p:grpSpPr>
          <p:sp>
            <p:nvSpPr>
              <p:cNvPr id="101" name="직사각형 32">
                <a:extLst>
                  <a:ext uri="{FF2B5EF4-FFF2-40B4-BE49-F238E27FC236}">
                    <a16:creationId xmlns:a16="http://schemas.microsoft.com/office/drawing/2014/main" id="{9B76CF86-C624-42F4-8624-AA77335D5E03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34">
                <a:extLst>
                  <a:ext uri="{FF2B5EF4-FFF2-40B4-BE49-F238E27FC236}">
                    <a16:creationId xmlns:a16="http://schemas.microsoft.com/office/drawing/2014/main" id="{51385D30-3B93-4A4A-9BFC-27B30EA8FAEE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97">
                <a:extLst>
                  <a:ext uri="{FF2B5EF4-FFF2-40B4-BE49-F238E27FC236}">
                    <a16:creationId xmlns:a16="http://schemas.microsoft.com/office/drawing/2014/main" id="{E8C15701-AA06-4F4C-A0FB-95F8513C5886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모서리가 둥근 직사각형 198">
                <a:extLst>
                  <a:ext uri="{FF2B5EF4-FFF2-40B4-BE49-F238E27FC236}">
                    <a16:creationId xmlns:a16="http://schemas.microsoft.com/office/drawing/2014/main" id="{32288F14-FFCC-4D2B-99C4-15CA132847CD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현 104">
                <a:extLst>
                  <a:ext uri="{FF2B5EF4-FFF2-40B4-BE49-F238E27FC236}">
                    <a16:creationId xmlns:a16="http://schemas.microsoft.com/office/drawing/2014/main" id="{582A16DD-7432-408E-AE90-561958A399F0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현 105">
                <a:extLst>
                  <a:ext uri="{FF2B5EF4-FFF2-40B4-BE49-F238E27FC236}">
                    <a16:creationId xmlns:a16="http://schemas.microsoft.com/office/drawing/2014/main" id="{8B332FBC-4251-43A1-94C8-0FBA66059342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CC7CFC0-D631-4D29-BABA-C4C7156898F6}"/>
                </a:ext>
              </a:extLst>
            </p:cNvPr>
            <p:cNvGrpSpPr/>
            <p:nvPr/>
          </p:nvGrpSpPr>
          <p:grpSpPr>
            <a:xfrm>
              <a:off x="2903956" y="4302406"/>
              <a:ext cx="1187813" cy="707889"/>
              <a:chOff x="-190" y="4081636"/>
              <a:chExt cx="1187813" cy="707889"/>
            </a:xfrm>
          </p:grpSpPr>
          <p:sp>
            <p:nvSpPr>
              <p:cNvPr id="93" name="직사각형 32">
                <a:extLst>
                  <a:ext uri="{FF2B5EF4-FFF2-40B4-BE49-F238E27FC236}">
                    <a16:creationId xmlns:a16="http://schemas.microsoft.com/office/drawing/2014/main" id="{959909C1-F923-44D5-B036-C9699C063E6F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34">
                <a:extLst>
                  <a:ext uri="{FF2B5EF4-FFF2-40B4-BE49-F238E27FC236}">
                    <a16:creationId xmlns:a16="http://schemas.microsoft.com/office/drawing/2014/main" id="{E6ADBEA1-45F4-4174-BF78-39A12126662B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모서리가 둥근 직사각형 191">
                <a:extLst>
                  <a:ext uri="{FF2B5EF4-FFF2-40B4-BE49-F238E27FC236}">
                    <a16:creationId xmlns:a16="http://schemas.microsoft.com/office/drawing/2014/main" id="{E6B8C39F-AF2C-4EC2-8106-7E435E9B16ED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모서리가 둥근 직사각형 192">
                <a:extLst>
                  <a:ext uri="{FF2B5EF4-FFF2-40B4-BE49-F238E27FC236}">
                    <a16:creationId xmlns:a16="http://schemas.microsoft.com/office/drawing/2014/main" id="{8EB9392E-F036-447C-99C6-BCACF4C45C8F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현 96">
                <a:extLst>
                  <a:ext uri="{FF2B5EF4-FFF2-40B4-BE49-F238E27FC236}">
                    <a16:creationId xmlns:a16="http://schemas.microsoft.com/office/drawing/2014/main" id="{77184D5C-EDF9-4A7C-A555-5319E5218949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현 97">
                <a:extLst>
                  <a:ext uri="{FF2B5EF4-FFF2-40B4-BE49-F238E27FC236}">
                    <a16:creationId xmlns:a16="http://schemas.microsoft.com/office/drawing/2014/main" id="{D9E27541-D41F-477F-85ED-5261AD3238A5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8B7F71A-A1F2-4214-95E5-D3B53B5B8D52}"/>
                </a:ext>
              </a:extLst>
            </p:cNvPr>
            <p:cNvGrpSpPr/>
            <p:nvPr/>
          </p:nvGrpSpPr>
          <p:grpSpPr>
            <a:xfrm>
              <a:off x="4145935" y="4302405"/>
              <a:ext cx="1187813" cy="707889"/>
              <a:chOff x="-190" y="4081636"/>
              <a:chExt cx="1187813" cy="707889"/>
            </a:xfrm>
          </p:grpSpPr>
          <p:sp>
            <p:nvSpPr>
              <p:cNvPr id="73" name="직사각형 32">
                <a:extLst>
                  <a:ext uri="{FF2B5EF4-FFF2-40B4-BE49-F238E27FC236}">
                    <a16:creationId xmlns:a16="http://schemas.microsoft.com/office/drawing/2014/main" id="{BA1CDBE8-6F49-4598-AC29-A8E7B521F7CB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34">
                <a:extLst>
                  <a:ext uri="{FF2B5EF4-FFF2-40B4-BE49-F238E27FC236}">
                    <a16:creationId xmlns:a16="http://schemas.microsoft.com/office/drawing/2014/main" id="{7E1390AE-B6CE-41C3-B7CC-6B1759DCB5FE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185">
                <a:extLst>
                  <a:ext uri="{FF2B5EF4-FFF2-40B4-BE49-F238E27FC236}">
                    <a16:creationId xmlns:a16="http://schemas.microsoft.com/office/drawing/2014/main" id="{05FC1EF0-5C53-4A2A-AF43-0F0D6237638D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186">
                <a:extLst>
                  <a:ext uri="{FF2B5EF4-FFF2-40B4-BE49-F238E27FC236}">
                    <a16:creationId xmlns:a16="http://schemas.microsoft.com/office/drawing/2014/main" id="{A2C6D4FA-8768-4DC3-85D4-58888A5D78DC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현 76">
                <a:extLst>
                  <a:ext uri="{FF2B5EF4-FFF2-40B4-BE49-F238E27FC236}">
                    <a16:creationId xmlns:a16="http://schemas.microsoft.com/office/drawing/2014/main" id="{A478A70C-1254-4DA7-88F4-D324CADB5A85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현 91">
                <a:extLst>
                  <a:ext uri="{FF2B5EF4-FFF2-40B4-BE49-F238E27FC236}">
                    <a16:creationId xmlns:a16="http://schemas.microsoft.com/office/drawing/2014/main" id="{E39334E6-DCFE-4F63-A862-EF187FDEEC82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34">
              <a:extLst>
                <a:ext uri="{FF2B5EF4-FFF2-40B4-BE49-F238E27FC236}">
                  <a16:creationId xmlns:a16="http://schemas.microsoft.com/office/drawing/2014/main" id="{6997B9F9-5E56-4290-BEC0-48A1231BCF2E}"/>
                </a:ext>
              </a:extLst>
            </p:cNvPr>
            <p:cNvSpPr/>
            <p:nvPr/>
          </p:nvSpPr>
          <p:spPr>
            <a:xfrm>
              <a:off x="5396299" y="4806459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171">
              <a:extLst>
                <a:ext uri="{FF2B5EF4-FFF2-40B4-BE49-F238E27FC236}">
                  <a16:creationId xmlns:a16="http://schemas.microsoft.com/office/drawing/2014/main" id="{30A35BFB-52E8-4C2A-9919-460405B575EF}"/>
                </a:ext>
              </a:extLst>
            </p:cNvPr>
            <p:cNvSpPr/>
            <p:nvPr/>
          </p:nvSpPr>
          <p:spPr>
            <a:xfrm>
              <a:off x="5503993" y="4418550"/>
              <a:ext cx="360040" cy="18002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현 61">
              <a:extLst>
                <a:ext uri="{FF2B5EF4-FFF2-40B4-BE49-F238E27FC236}">
                  <a16:creationId xmlns:a16="http://schemas.microsoft.com/office/drawing/2014/main" id="{D498185C-5998-4F5F-A212-04FD13B666CB}"/>
                </a:ext>
              </a:extLst>
            </p:cNvPr>
            <p:cNvSpPr/>
            <p:nvPr/>
          </p:nvSpPr>
          <p:spPr>
            <a:xfrm>
              <a:off x="5582096" y="4806459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현 62">
              <a:extLst>
                <a:ext uri="{FF2B5EF4-FFF2-40B4-BE49-F238E27FC236}">
                  <a16:creationId xmlns:a16="http://schemas.microsoft.com/office/drawing/2014/main" id="{2AEF4C9C-3DF4-46C9-92B5-04993EE19FF7}"/>
                </a:ext>
              </a:extLst>
            </p:cNvPr>
            <p:cNvSpPr/>
            <p:nvPr/>
          </p:nvSpPr>
          <p:spPr>
            <a:xfrm>
              <a:off x="6158160" y="4806458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123">
              <a:extLst>
                <a:ext uri="{FF2B5EF4-FFF2-40B4-BE49-F238E27FC236}">
                  <a16:creationId xmlns:a16="http://schemas.microsoft.com/office/drawing/2014/main" id="{A5243B16-1D11-40B4-B391-F43DAA374882}"/>
                </a:ext>
              </a:extLst>
            </p:cNvPr>
            <p:cNvSpPr/>
            <p:nvPr/>
          </p:nvSpPr>
          <p:spPr>
            <a:xfrm>
              <a:off x="6071674" y="4418549"/>
              <a:ext cx="504690" cy="180021"/>
            </a:xfrm>
            <a:custGeom>
              <a:avLst/>
              <a:gdLst/>
              <a:ahLst/>
              <a:cxnLst/>
              <a:rect l="l" t="t" r="r" b="b"/>
              <a:pathLst>
                <a:path w="504690" h="180021">
                  <a:moveTo>
                    <a:pt x="30004" y="0"/>
                  </a:moveTo>
                  <a:lnTo>
                    <a:pt x="330036" y="0"/>
                  </a:lnTo>
                  <a:cubicBezTo>
                    <a:pt x="339077" y="0"/>
                    <a:pt x="347184" y="3999"/>
                    <a:pt x="352100" y="10834"/>
                  </a:cubicBezTo>
                  <a:cubicBezTo>
                    <a:pt x="375403" y="17406"/>
                    <a:pt x="395429" y="30526"/>
                    <a:pt x="411107" y="47292"/>
                  </a:cubicBezTo>
                  <a:cubicBezTo>
                    <a:pt x="455002" y="73726"/>
                    <a:pt x="488369" y="111339"/>
                    <a:pt x="504690" y="156052"/>
                  </a:cubicBezTo>
                  <a:cubicBezTo>
                    <a:pt x="498999" y="170129"/>
                    <a:pt x="485186" y="180021"/>
                    <a:pt x="469061" y="180021"/>
                  </a:cubicBezTo>
                  <a:lnTo>
                    <a:pt x="314751" y="180021"/>
                  </a:lnTo>
                  <a:lnTo>
                    <a:pt x="314748" y="180020"/>
                  </a:lnTo>
                  <a:lnTo>
                    <a:pt x="30004" y="180020"/>
                  </a:lnTo>
                  <a:cubicBezTo>
                    <a:pt x="13433" y="180020"/>
                    <a:pt x="0" y="166587"/>
                    <a:pt x="0" y="150016"/>
                  </a:cubicBezTo>
                  <a:lnTo>
                    <a:pt x="0" y="30004"/>
                  </a:lnTo>
                  <a:cubicBezTo>
                    <a:pt x="0" y="13433"/>
                    <a:pt x="13433" y="0"/>
                    <a:pt x="3000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130">
              <a:extLst>
                <a:ext uri="{FF2B5EF4-FFF2-40B4-BE49-F238E27FC236}">
                  <a16:creationId xmlns:a16="http://schemas.microsoft.com/office/drawing/2014/main" id="{F6F0B018-5D20-479C-8477-CAA53C3A0B2F}"/>
                </a:ext>
              </a:extLst>
            </p:cNvPr>
            <p:cNvSpPr/>
            <p:nvPr/>
          </p:nvSpPr>
          <p:spPr>
            <a:xfrm>
              <a:off x="6584112" y="4806457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4B179E7-A79F-423C-A577-FEFF143F7BD9}"/>
                </a:ext>
              </a:extLst>
            </p:cNvPr>
            <p:cNvGrpSpPr/>
            <p:nvPr/>
          </p:nvGrpSpPr>
          <p:grpSpPr>
            <a:xfrm>
              <a:off x="-826050" y="4297660"/>
              <a:ext cx="1187813" cy="707889"/>
              <a:chOff x="-190" y="4081636"/>
              <a:chExt cx="1187813" cy="707889"/>
            </a:xfrm>
          </p:grpSpPr>
          <p:sp>
            <p:nvSpPr>
              <p:cNvPr id="67" name="직사각형 32">
                <a:extLst>
                  <a:ext uri="{FF2B5EF4-FFF2-40B4-BE49-F238E27FC236}">
                    <a16:creationId xmlns:a16="http://schemas.microsoft.com/office/drawing/2014/main" id="{DAB73368-E12C-4C00-B169-A6EB417044B7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34">
                <a:extLst>
                  <a:ext uri="{FF2B5EF4-FFF2-40B4-BE49-F238E27FC236}">
                    <a16:creationId xmlns:a16="http://schemas.microsoft.com/office/drawing/2014/main" id="{E7B6E3C7-6B3E-438A-8524-930D12958C96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모서리가 둥근 직사각형 179">
                <a:extLst>
                  <a:ext uri="{FF2B5EF4-FFF2-40B4-BE49-F238E27FC236}">
                    <a16:creationId xmlns:a16="http://schemas.microsoft.com/office/drawing/2014/main" id="{B05C1A94-9087-4492-AC59-0CFEE04D7822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모서리가 둥근 직사각형 180">
                <a:extLst>
                  <a:ext uri="{FF2B5EF4-FFF2-40B4-BE49-F238E27FC236}">
                    <a16:creationId xmlns:a16="http://schemas.microsoft.com/office/drawing/2014/main" id="{3D57D100-5543-4F65-AE46-309FE8B670F3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현 70">
                <a:extLst>
                  <a:ext uri="{FF2B5EF4-FFF2-40B4-BE49-F238E27FC236}">
                    <a16:creationId xmlns:a16="http://schemas.microsoft.com/office/drawing/2014/main" id="{CDC19246-CCD0-421F-8A58-FB57F36DD6FD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현 71">
                <a:extLst>
                  <a:ext uri="{FF2B5EF4-FFF2-40B4-BE49-F238E27FC236}">
                    <a16:creationId xmlns:a16="http://schemas.microsoft.com/office/drawing/2014/main" id="{9EEC239B-4B10-4022-B696-951E8BE7F36A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526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0B4BFD73-C314-4DDF-BFF9-870EEB65B561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FDFDC99-C733-46F5-93C6-F2A0A2C15A8E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B1FA00-9D9D-4870-9DA2-08D1E649F7AC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D9E0C87-C899-42D2-B657-01FF1C325CB1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FF368DD-FDEC-4A9F-A7FE-AECCD02FE2EF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EAC1065-9A45-412F-A52E-F18B636CE73C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C079057-250E-4A03-9051-6E59B3F54796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F3B93106-DEC4-4C10-AF89-D70D6A0F7931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19553C1-03FC-46A9-9AE8-2B42E7276612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4768581-572C-4DDF-AE87-7B24B6B44993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86464" y="265212"/>
            <a:ext cx="32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1-7. Ending</a:t>
            </a:r>
            <a:endParaRPr lang="ko-KR" altLang="en-US" sz="3000" b="1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8358003-27FF-4DAE-B549-DDEC367AEBA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음식이(가) 표시된 사진&#10;&#10;자동 생성된 설명">
            <a:extLst>
              <a:ext uri="{FF2B5EF4-FFF2-40B4-BE49-F238E27FC236}">
                <a16:creationId xmlns:a16="http://schemas.microsoft.com/office/drawing/2014/main" id="{A27BD916-7E98-4F20-9456-C5968F781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86" y="1489348"/>
            <a:ext cx="3712628" cy="219235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BE4469-9C3C-462F-9FED-19F6439561B6}"/>
              </a:ext>
            </a:extLst>
          </p:cNvPr>
          <p:cNvGrpSpPr/>
          <p:nvPr/>
        </p:nvGrpSpPr>
        <p:grpSpPr>
          <a:xfrm>
            <a:off x="0" y="4303545"/>
            <a:ext cx="8910861" cy="714195"/>
            <a:chOff x="-1280563" y="4303545"/>
            <a:chExt cx="8910861" cy="714195"/>
          </a:xfrm>
        </p:grpSpPr>
        <p:sp>
          <p:nvSpPr>
            <p:cNvPr id="59" name="직사각형 32">
              <a:extLst>
                <a:ext uri="{FF2B5EF4-FFF2-40B4-BE49-F238E27FC236}">
                  <a16:creationId xmlns:a16="http://schemas.microsoft.com/office/drawing/2014/main" id="{2E913623-F0F9-4F3C-AF40-426DFB3E8AAD}"/>
                </a:ext>
              </a:extLst>
            </p:cNvPr>
            <p:cNvSpPr/>
            <p:nvPr/>
          </p:nvSpPr>
          <p:spPr>
            <a:xfrm>
              <a:off x="6222348" y="4303546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921394D-9C6A-4EB5-90E0-C9565D248E83}"/>
                </a:ext>
              </a:extLst>
            </p:cNvPr>
            <p:cNvGrpSpPr/>
            <p:nvPr/>
          </p:nvGrpSpPr>
          <p:grpSpPr>
            <a:xfrm>
              <a:off x="1246048" y="4309851"/>
              <a:ext cx="1187813" cy="707889"/>
              <a:chOff x="-190" y="4081636"/>
              <a:chExt cx="1187813" cy="707889"/>
            </a:xfrm>
          </p:grpSpPr>
          <p:sp>
            <p:nvSpPr>
              <p:cNvPr id="116" name="직사각형 32">
                <a:extLst>
                  <a:ext uri="{FF2B5EF4-FFF2-40B4-BE49-F238E27FC236}">
                    <a16:creationId xmlns:a16="http://schemas.microsoft.com/office/drawing/2014/main" id="{E4F141C5-3D46-4AEC-BF22-BC889A40E308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34">
                <a:extLst>
                  <a:ext uri="{FF2B5EF4-FFF2-40B4-BE49-F238E27FC236}">
                    <a16:creationId xmlns:a16="http://schemas.microsoft.com/office/drawing/2014/main" id="{1A7E23EB-2D5B-4CEF-BA8E-3410B0E0F2D7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모서리가 둥근 직사각형 203">
                <a:extLst>
                  <a:ext uri="{FF2B5EF4-FFF2-40B4-BE49-F238E27FC236}">
                    <a16:creationId xmlns:a16="http://schemas.microsoft.com/office/drawing/2014/main" id="{E5FA39A6-37C4-4911-AE50-C617FE48C5E0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모서리가 둥근 직사각형 204">
                <a:extLst>
                  <a:ext uri="{FF2B5EF4-FFF2-40B4-BE49-F238E27FC236}">
                    <a16:creationId xmlns:a16="http://schemas.microsoft.com/office/drawing/2014/main" id="{CCBDF855-82A8-45D9-9870-E5ABDAB936E6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현 119">
                <a:extLst>
                  <a:ext uri="{FF2B5EF4-FFF2-40B4-BE49-F238E27FC236}">
                    <a16:creationId xmlns:a16="http://schemas.microsoft.com/office/drawing/2014/main" id="{2FD9CE11-0D35-41E7-BF4C-3E999452228B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현 120">
                <a:extLst>
                  <a:ext uri="{FF2B5EF4-FFF2-40B4-BE49-F238E27FC236}">
                    <a16:creationId xmlns:a16="http://schemas.microsoft.com/office/drawing/2014/main" id="{711F32E0-3318-4EBF-B2D0-FE2246C83115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CC8AA9D-5349-49E0-8796-3D087F948B73}"/>
                </a:ext>
              </a:extLst>
            </p:cNvPr>
            <p:cNvGrpSpPr/>
            <p:nvPr/>
          </p:nvGrpSpPr>
          <p:grpSpPr>
            <a:xfrm>
              <a:off x="2488027" y="4309850"/>
              <a:ext cx="1187813" cy="707889"/>
              <a:chOff x="-190" y="4081636"/>
              <a:chExt cx="1187813" cy="707889"/>
            </a:xfrm>
          </p:grpSpPr>
          <p:sp>
            <p:nvSpPr>
              <p:cNvPr id="105" name="직사각형 32">
                <a:extLst>
                  <a:ext uri="{FF2B5EF4-FFF2-40B4-BE49-F238E27FC236}">
                    <a16:creationId xmlns:a16="http://schemas.microsoft.com/office/drawing/2014/main" id="{B4F2BB1A-409B-4B9D-B391-91049CB4D9C3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34">
                <a:extLst>
                  <a:ext uri="{FF2B5EF4-FFF2-40B4-BE49-F238E27FC236}">
                    <a16:creationId xmlns:a16="http://schemas.microsoft.com/office/drawing/2014/main" id="{A60ED936-1CDF-4AD2-8040-7DCADEB9A8C4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모서리가 둥근 직사각형 197">
                <a:extLst>
                  <a:ext uri="{FF2B5EF4-FFF2-40B4-BE49-F238E27FC236}">
                    <a16:creationId xmlns:a16="http://schemas.microsoft.com/office/drawing/2014/main" id="{CCC3B011-ABA9-4933-9EB2-61E1546040F1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모서리가 둥근 직사각형 198">
                <a:extLst>
                  <a:ext uri="{FF2B5EF4-FFF2-40B4-BE49-F238E27FC236}">
                    <a16:creationId xmlns:a16="http://schemas.microsoft.com/office/drawing/2014/main" id="{1DB63C61-8762-4DD0-BF64-85DF1F7A7F57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현 113">
                <a:extLst>
                  <a:ext uri="{FF2B5EF4-FFF2-40B4-BE49-F238E27FC236}">
                    <a16:creationId xmlns:a16="http://schemas.microsoft.com/office/drawing/2014/main" id="{B21DBA41-1E2E-4342-91D7-6217D2AC4051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현 114">
                <a:extLst>
                  <a:ext uri="{FF2B5EF4-FFF2-40B4-BE49-F238E27FC236}">
                    <a16:creationId xmlns:a16="http://schemas.microsoft.com/office/drawing/2014/main" id="{19439EE3-64B6-4BE3-B018-EE30BA6D9FE4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C00E351-914E-4859-B148-3DAECC0CC82B}"/>
                </a:ext>
              </a:extLst>
            </p:cNvPr>
            <p:cNvGrpSpPr/>
            <p:nvPr/>
          </p:nvGrpSpPr>
          <p:grpSpPr>
            <a:xfrm>
              <a:off x="3730006" y="4308292"/>
              <a:ext cx="1187813" cy="707889"/>
              <a:chOff x="-190" y="4081636"/>
              <a:chExt cx="1187813" cy="707889"/>
            </a:xfrm>
          </p:grpSpPr>
          <p:sp>
            <p:nvSpPr>
              <p:cNvPr id="97" name="직사각형 32">
                <a:extLst>
                  <a:ext uri="{FF2B5EF4-FFF2-40B4-BE49-F238E27FC236}">
                    <a16:creationId xmlns:a16="http://schemas.microsoft.com/office/drawing/2014/main" id="{6C0A0327-0D66-4BDF-B4EE-5DE4E5F0F87E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34">
                <a:extLst>
                  <a:ext uri="{FF2B5EF4-FFF2-40B4-BE49-F238E27FC236}">
                    <a16:creationId xmlns:a16="http://schemas.microsoft.com/office/drawing/2014/main" id="{46963803-2BF4-4B10-887C-480E482A7B2A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모서리가 둥근 직사각형 191">
                <a:extLst>
                  <a:ext uri="{FF2B5EF4-FFF2-40B4-BE49-F238E27FC236}">
                    <a16:creationId xmlns:a16="http://schemas.microsoft.com/office/drawing/2014/main" id="{B3802316-54AA-4E2B-B656-6BDD078E898C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모서리가 둥근 직사각형 192">
                <a:extLst>
                  <a:ext uri="{FF2B5EF4-FFF2-40B4-BE49-F238E27FC236}">
                    <a16:creationId xmlns:a16="http://schemas.microsoft.com/office/drawing/2014/main" id="{19D481DC-0818-46EB-B70F-238B4ACE6FAD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현 102">
                <a:extLst>
                  <a:ext uri="{FF2B5EF4-FFF2-40B4-BE49-F238E27FC236}">
                    <a16:creationId xmlns:a16="http://schemas.microsoft.com/office/drawing/2014/main" id="{020EFD64-3649-4105-813D-A5EA5DEA5939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현 103">
                <a:extLst>
                  <a:ext uri="{FF2B5EF4-FFF2-40B4-BE49-F238E27FC236}">
                    <a16:creationId xmlns:a16="http://schemas.microsoft.com/office/drawing/2014/main" id="{C2273E71-CADF-4835-9915-E8C0034E0B1E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CFCC2DE-46FB-41C5-A04B-36124028EE2F}"/>
                </a:ext>
              </a:extLst>
            </p:cNvPr>
            <p:cNvGrpSpPr/>
            <p:nvPr/>
          </p:nvGrpSpPr>
          <p:grpSpPr>
            <a:xfrm>
              <a:off x="4971985" y="4308291"/>
              <a:ext cx="1187813" cy="707889"/>
              <a:chOff x="-190" y="4081636"/>
              <a:chExt cx="1187813" cy="707889"/>
            </a:xfrm>
          </p:grpSpPr>
          <p:sp>
            <p:nvSpPr>
              <p:cNvPr id="77" name="직사각형 32">
                <a:extLst>
                  <a:ext uri="{FF2B5EF4-FFF2-40B4-BE49-F238E27FC236}">
                    <a16:creationId xmlns:a16="http://schemas.microsoft.com/office/drawing/2014/main" id="{BF28369B-2F62-40C6-A0E4-33C5C3720B3C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34">
                <a:extLst>
                  <a:ext uri="{FF2B5EF4-FFF2-40B4-BE49-F238E27FC236}">
                    <a16:creationId xmlns:a16="http://schemas.microsoft.com/office/drawing/2014/main" id="{B7C4CA6F-5F8A-4ACD-9A70-35B9E5CA44B9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모서리가 둥근 직사각형 185">
                <a:extLst>
                  <a:ext uri="{FF2B5EF4-FFF2-40B4-BE49-F238E27FC236}">
                    <a16:creationId xmlns:a16="http://schemas.microsoft.com/office/drawing/2014/main" id="{E4DC142F-BBF6-4EC2-8743-8B7C641BCC6A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186">
                <a:extLst>
                  <a:ext uri="{FF2B5EF4-FFF2-40B4-BE49-F238E27FC236}">
                    <a16:creationId xmlns:a16="http://schemas.microsoft.com/office/drawing/2014/main" id="{C1D77B92-A730-4A7F-ADFC-BC6BC7E5EA8D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현 94">
                <a:extLst>
                  <a:ext uri="{FF2B5EF4-FFF2-40B4-BE49-F238E27FC236}">
                    <a16:creationId xmlns:a16="http://schemas.microsoft.com/office/drawing/2014/main" id="{28BBE0EF-276D-4D0C-AFE0-6E8F734744FB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현 95">
                <a:extLst>
                  <a:ext uri="{FF2B5EF4-FFF2-40B4-BE49-F238E27FC236}">
                    <a16:creationId xmlns:a16="http://schemas.microsoft.com/office/drawing/2014/main" id="{CB96145E-EE4B-4D6C-BD5A-F20BBD96A157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34">
              <a:extLst>
                <a:ext uri="{FF2B5EF4-FFF2-40B4-BE49-F238E27FC236}">
                  <a16:creationId xmlns:a16="http://schemas.microsoft.com/office/drawing/2014/main" id="{F4D934DB-894E-493C-88AD-ED963EDE84D4}"/>
                </a:ext>
              </a:extLst>
            </p:cNvPr>
            <p:cNvSpPr/>
            <p:nvPr/>
          </p:nvSpPr>
          <p:spPr>
            <a:xfrm>
              <a:off x="6222349" y="4812345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171">
              <a:extLst>
                <a:ext uri="{FF2B5EF4-FFF2-40B4-BE49-F238E27FC236}">
                  <a16:creationId xmlns:a16="http://schemas.microsoft.com/office/drawing/2014/main" id="{ABCF259F-F51D-4043-83E3-E10EDE11C3BE}"/>
                </a:ext>
              </a:extLst>
            </p:cNvPr>
            <p:cNvSpPr/>
            <p:nvPr/>
          </p:nvSpPr>
          <p:spPr>
            <a:xfrm>
              <a:off x="6330043" y="4424436"/>
              <a:ext cx="360040" cy="18002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현 65">
              <a:extLst>
                <a:ext uri="{FF2B5EF4-FFF2-40B4-BE49-F238E27FC236}">
                  <a16:creationId xmlns:a16="http://schemas.microsoft.com/office/drawing/2014/main" id="{E3622796-44D3-475C-ABFF-0B26325DEC88}"/>
                </a:ext>
              </a:extLst>
            </p:cNvPr>
            <p:cNvSpPr/>
            <p:nvPr/>
          </p:nvSpPr>
          <p:spPr>
            <a:xfrm>
              <a:off x="6408146" y="4812345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현 66">
              <a:extLst>
                <a:ext uri="{FF2B5EF4-FFF2-40B4-BE49-F238E27FC236}">
                  <a16:creationId xmlns:a16="http://schemas.microsoft.com/office/drawing/2014/main" id="{E274CDA3-0D52-4CC4-8D3D-1D2A2DA713E9}"/>
                </a:ext>
              </a:extLst>
            </p:cNvPr>
            <p:cNvSpPr/>
            <p:nvPr/>
          </p:nvSpPr>
          <p:spPr>
            <a:xfrm>
              <a:off x="6984210" y="4812344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123">
              <a:extLst>
                <a:ext uri="{FF2B5EF4-FFF2-40B4-BE49-F238E27FC236}">
                  <a16:creationId xmlns:a16="http://schemas.microsoft.com/office/drawing/2014/main" id="{231F0C0D-BB7B-48E9-935D-838C0E9568D1}"/>
                </a:ext>
              </a:extLst>
            </p:cNvPr>
            <p:cNvSpPr/>
            <p:nvPr/>
          </p:nvSpPr>
          <p:spPr>
            <a:xfrm>
              <a:off x="6897724" y="4424435"/>
              <a:ext cx="504690" cy="180021"/>
            </a:xfrm>
            <a:custGeom>
              <a:avLst/>
              <a:gdLst/>
              <a:ahLst/>
              <a:cxnLst/>
              <a:rect l="l" t="t" r="r" b="b"/>
              <a:pathLst>
                <a:path w="504690" h="180021">
                  <a:moveTo>
                    <a:pt x="30004" y="0"/>
                  </a:moveTo>
                  <a:lnTo>
                    <a:pt x="330036" y="0"/>
                  </a:lnTo>
                  <a:cubicBezTo>
                    <a:pt x="339077" y="0"/>
                    <a:pt x="347184" y="3999"/>
                    <a:pt x="352100" y="10834"/>
                  </a:cubicBezTo>
                  <a:cubicBezTo>
                    <a:pt x="375403" y="17406"/>
                    <a:pt x="395429" y="30526"/>
                    <a:pt x="411107" y="47292"/>
                  </a:cubicBezTo>
                  <a:cubicBezTo>
                    <a:pt x="455002" y="73726"/>
                    <a:pt x="488369" y="111339"/>
                    <a:pt x="504690" y="156052"/>
                  </a:cubicBezTo>
                  <a:cubicBezTo>
                    <a:pt x="498999" y="170129"/>
                    <a:pt x="485186" y="180021"/>
                    <a:pt x="469061" y="180021"/>
                  </a:cubicBezTo>
                  <a:lnTo>
                    <a:pt x="314751" y="180021"/>
                  </a:lnTo>
                  <a:lnTo>
                    <a:pt x="314748" y="180020"/>
                  </a:lnTo>
                  <a:lnTo>
                    <a:pt x="30004" y="180020"/>
                  </a:lnTo>
                  <a:cubicBezTo>
                    <a:pt x="13433" y="180020"/>
                    <a:pt x="0" y="166587"/>
                    <a:pt x="0" y="150016"/>
                  </a:cubicBezTo>
                  <a:lnTo>
                    <a:pt x="0" y="30004"/>
                  </a:lnTo>
                  <a:cubicBezTo>
                    <a:pt x="0" y="13433"/>
                    <a:pt x="13433" y="0"/>
                    <a:pt x="3000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130">
              <a:extLst>
                <a:ext uri="{FF2B5EF4-FFF2-40B4-BE49-F238E27FC236}">
                  <a16:creationId xmlns:a16="http://schemas.microsoft.com/office/drawing/2014/main" id="{C270ABB7-3FD4-4D81-AE4B-7AF18BC43887}"/>
                </a:ext>
              </a:extLst>
            </p:cNvPr>
            <p:cNvSpPr/>
            <p:nvPr/>
          </p:nvSpPr>
          <p:spPr>
            <a:xfrm>
              <a:off x="7410162" y="4812343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91CF1BA-78F2-4412-BCFA-7848D326B3A3}"/>
                </a:ext>
              </a:extLst>
            </p:cNvPr>
            <p:cNvGrpSpPr/>
            <p:nvPr/>
          </p:nvGrpSpPr>
          <p:grpSpPr>
            <a:xfrm>
              <a:off x="0" y="4303546"/>
              <a:ext cx="1187813" cy="707889"/>
              <a:chOff x="-190" y="4081636"/>
              <a:chExt cx="1187813" cy="707889"/>
            </a:xfrm>
          </p:grpSpPr>
          <p:sp>
            <p:nvSpPr>
              <p:cNvPr id="71" name="직사각형 32">
                <a:extLst>
                  <a:ext uri="{FF2B5EF4-FFF2-40B4-BE49-F238E27FC236}">
                    <a16:creationId xmlns:a16="http://schemas.microsoft.com/office/drawing/2014/main" id="{04F49D0C-641E-422F-8719-651F3CEDF01A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34">
                <a:extLst>
                  <a:ext uri="{FF2B5EF4-FFF2-40B4-BE49-F238E27FC236}">
                    <a16:creationId xmlns:a16="http://schemas.microsoft.com/office/drawing/2014/main" id="{9695B692-A1A8-431D-A805-009C87F61E5D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모서리가 둥근 직사각형 179">
                <a:extLst>
                  <a:ext uri="{FF2B5EF4-FFF2-40B4-BE49-F238E27FC236}">
                    <a16:creationId xmlns:a16="http://schemas.microsoft.com/office/drawing/2014/main" id="{360FB6FD-AFCD-4EC2-BF1B-2E3FAD054B83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모서리가 둥근 직사각형 180">
                <a:extLst>
                  <a:ext uri="{FF2B5EF4-FFF2-40B4-BE49-F238E27FC236}">
                    <a16:creationId xmlns:a16="http://schemas.microsoft.com/office/drawing/2014/main" id="{6CEE4362-BF5C-43F0-8BD9-032DAC70A4E7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현 74">
                <a:extLst>
                  <a:ext uri="{FF2B5EF4-FFF2-40B4-BE49-F238E27FC236}">
                    <a16:creationId xmlns:a16="http://schemas.microsoft.com/office/drawing/2014/main" id="{A97E58FC-3898-4BA1-97A9-73410C81EB73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현 75">
                <a:extLst>
                  <a:ext uri="{FF2B5EF4-FFF2-40B4-BE49-F238E27FC236}">
                    <a16:creationId xmlns:a16="http://schemas.microsoft.com/office/drawing/2014/main" id="{FB63CFC7-4859-4209-B435-34B9658CA47C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895F3CA1-D73D-4BCC-93C6-F4255A44F3EC}"/>
                </a:ext>
              </a:extLst>
            </p:cNvPr>
            <p:cNvGrpSpPr/>
            <p:nvPr/>
          </p:nvGrpSpPr>
          <p:grpSpPr>
            <a:xfrm>
              <a:off x="-1280563" y="4303545"/>
              <a:ext cx="1187813" cy="707889"/>
              <a:chOff x="-190" y="4081636"/>
              <a:chExt cx="1187813" cy="707889"/>
            </a:xfrm>
          </p:grpSpPr>
          <p:sp>
            <p:nvSpPr>
              <p:cNvPr id="123" name="직사각형 32">
                <a:extLst>
                  <a:ext uri="{FF2B5EF4-FFF2-40B4-BE49-F238E27FC236}">
                    <a16:creationId xmlns:a16="http://schemas.microsoft.com/office/drawing/2014/main" id="{F291A212-D429-4E7B-A9CC-0D8A0AA9D075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34">
                <a:extLst>
                  <a:ext uri="{FF2B5EF4-FFF2-40B4-BE49-F238E27FC236}">
                    <a16:creationId xmlns:a16="http://schemas.microsoft.com/office/drawing/2014/main" id="{D61466C9-72A0-47CD-B249-5B22A06E879C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모서리가 둥근 직사각형 179">
                <a:extLst>
                  <a:ext uri="{FF2B5EF4-FFF2-40B4-BE49-F238E27FC236}">
                    <a16:creationId xmlns:a16="http://schemas.microsoft.com/office/drawing/2014/main" id="{A8A1D560-A01B-4F4C-B663-DE278C1AACBC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모서리가 둥근 직사각형 180">
                <a:extLst>
                  <a:ext uri="{FF2B5EF4-FFF2-40B4-BE49-F238E27FC236}">
                    <a16:creationId xmlns:a16="http://schemas.microsoft.com/office/drawing/2014/main" id="{5CCC84B4-7099-48DB-AA25-50C4AB5DE07C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현 129">
                <a:extLst>
                  <a:ext uri="{FF2B5EF4-FFF2-40B4-BE49-F238E27FC236}">
                    <a16:creationId xmlns:a16="http://schemas.microsoft.com/office/drawing/2014/main" id="{62B1433D-0341-4F14-822F-6C68BF19E810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현 131">
                <a:extLst>
                  <a:ext uri="{FF2B5EF4-FFF2-40B4-BE49-F238E27FC236}">
                    <a16:creationId xmlns:a16="http://schemas.microsoft.com/office/drawing/2014/main" id="{592E82F5-A264-4E74-B924-F5C6480F6EF9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71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60514" y="0"/>
            <a:ext cx="9204514" cy="5715000"/>
          </a:xfrm>
          <a:prstGeom prst="rect">
            <a:avLst/>
          </a:prstGeom>
          <a:solidFill>
            <a:srgbClr val="0E1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latin typeface="궁서" panose="02030600000101010101" pitchFamily="18" charset="-127"/>
                <a:ea typeface="궁서" panose="02030600000101010101" pitchFamily="18" charset="-127"/>
              </a:rPr>
              <a:t>지구 온난화</a:t>
            </a:r>
          </a:p>
        </p:txBody>
      </p:sp>
      <p:pic>
        <p:nvPicPr>
          <p:cNvPr id="4098" name="Picture 2" descr="겨울왕국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404617"/>
            <a:ext cx="3840480" cy="49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07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직사각형 209"/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3">
            <a:extLst>
              <a:ext uri="{FF2B5EF4-FFF2-40B4-BE49-F238E27FC236}">
                <a16:creationId xmlns:a16="http://schemas.microsoft.com/office/drawing/2014/main" id="{7442FBA6-2803-4140-ADB7-60583E9B8C22}"/>
              </a:ext>
            </a:extLst>
          </p:cNvPr>
          <p:cNvSpPr/>
          <p:nvPr/>
        </p:nvSpPr>
        <p:spPr>
          <a:xfrm>
            <a:off x="4438981" y="841276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3">
            <a:extLst>
              <a:ext uri="{FF2B5EF4-FFF2-40B4-BE49-F238E27FC236}">
                <a16:creationId xmlns:a16="http://schemas.microsoft.com/office/drawing/2014/main" id="{120F99CE-4618-4801-BD59-82596AB0DB8F}"/>
              </a:ext>
            </a:extLst>
          </p:cNvPr>
          <p:cNvSpPr/>
          <p:nvPr/>
        </p:nvSpPr>
        <p:spPr>
          <a:xfrm>
            <a:off x="934326" y="426004"/>
            <a:ext cx="1303428" cy="631296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3">
            <a:extLst>
              <a:ext uri="{FF2B5EF4-FFF2-40B4-BE49-F238E27FC236}">
                <a16:creationId xmlns:a16="http://schemas.microsoft.com/office/drawing/2014/main" id="{8F6C8577-ECE1-470C-BB68-D819DE0BED08}"/>
              </a:ext>
            </a:extLst>
          </p:cNvPr>
          <p:cNvSpPr/>
          <p:nvPr/>
        </p:nvSpPr>
        <p:spPr>
          <a:xfrm>
            <a:off x="7092149" y="426004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8BFBCD9-C8BD-43F2-A310-F66954C3634F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7FE8357-4317-4F4C-B9BF-7EF63D6376A4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5B8DFCB-BC44-4047-BB1E-FCC183CA106A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09CBDF6-5043-42DC-B516-BDE74D25FC3B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261ECFB-BDA3-426D-8EC3-151B086E5A9E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495C96E-EEEB-41F4-9BBA-F8387A5ACB8F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A27A4A-2099-4D3B-B19C-8C67425D95CF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E45975C-1157-4A13-9E5B-4FBB86A9AE7E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86EB9EC-2DFA-4BD4-9B87-E9CE7B7C9628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C418DFC-9BAC-49F6-B68F-8770E281D93B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Freeform 411">
            <a:extLst>
              <a:ext uri="{FF2B5EF4-FFF2-40B4-BE49-F238E27FC236}">
                <a16:creationId xmlns:a16="http://schemas.microsoft.com/office/drawing/2014/main" id="{3E131CBA-A52C-45A9-B427-F6DED91C6148}"/>
              </a:ext>
            </a:extLst>
          </p:cNvPr>
          <p:cNvSpPr>
            <a:spLocks noChangeAspect="1"/>
          </p:cNvSpPr>
          <p:nvPr/>
        </p:nvSpPr>
        <p:spPr bwMode="auto">
          <a:xfrm>
            <a:off x="3548231" y="2886085"/>
            <a:ext cx="1921766" cy="2134598"/>
          </a:xfrm>
          <a:custGeom>
            <a:avLst/>
            <a:gdLst/>
            <a:ahLst/>
            <a:cxnLst/>
            <a:rect l="l" t="t" r="r" b="b"/>
            <a:pathLst>
              <a:path w="487363" h="541338">
                <a:moveTo>
                  <a:pt x="1587" y="257175"/>
                </a:moveTo>
                <a:lnTo>
                  <a:pt x="46905" y="257175"/>
                </a:lnTo>
                <a:lnTo>
                  <a:pt x="51675" y="294481"/>
                </a:lnTo>
                <a:lnTo>
                  <a:pt x="65986" y="330200"/>
                </a:lnTo>
                <a:lnTo>
                  <a:pt x="83477" y="360363"/>
                </a:lnTo>
                <a:lnTo>
                  <a:pt x="108124" y="387350"/>
                </a:lnTo>
                <a:lnTo>
                  <a:pt x="137540" y="409575"/>
                </a:lnTo>
                <a:lnTo>
                  <a:pt x="170137" y="427832"/>
                </a:lnTo>
                <a:lnTo>
                  <a:pt x="205915" y="438150"/>
                </a:lnTo>
                <a:lnTo>
                  <a:pt x="244077" y="441325"/>
                </a:lnTo>
                <a:lnTo>
                  <a:pt x="283034" y="438150"/>
                </a:lnTo>
                <a:lnTo>
                  <a:pt x="318812" y="427832"/>
                </a:lnTo>
                <a:lnTo>
                  <a:pt x="349819" y="409575"/>
                </a:lnTo>
                <a:lnTo>
                  <a:pt x="379235" y="387350"/>
                </a:lnTo>
                <a:lnTo>
                  <a:pt x="403882" y="360363"/>
                </a:lnTo>
                <a:lnTo>
                  <a:pt x="422963" y="330200"/>
                </a:lnTo>
                <a:lnTo>
                  <a:pt x="434889" y="294481"/>
                </a:lnTo>
                <a:lnTo>
                  <a:pt x="442044" y="257175"/>
                </a:lnTo>
                <a:lnTo>
                  <a:pt x="487362" y="257175"/>
                </a:lnTo>
                <a:lnTo>
                  <a:pt x="480207" y="300038"/>
                </a:lnTo>
                <a:lnTo>
                  <a:pt x="466691" y="339725"/>
                </a:lnTo>
                <a:lnTo>
                  <a:pt x="447610" y="377032"/>
                </a:lnTo>
                <a:lnTo>
                  <a:pt x="421373" y="407988"/>
                </a:lnTo>
                <a:lnTo>
                  <a:pt x="391161" y="437357"/>
                </a:lnTo>
                <a:lnTo>
                  <a:pt x="356974" y="458788"/>
                </a:lnTo>
                <a:lnTo>
                  <a:pt x="318812" y="475457"/>
                </a:lnTo>
                <a:lnTo>
                  <a:pt x="275879" y="483394"/>
                </a:lnTo>
                <a:lnTo>
                  <a:pt x="244077" y="541338"/>
                </a:lnTo>
                <a:lnTo>
                  <a:pt x="211480" y="483394"/>
                </a:lnTo>
                <a:lnTo>
                  <a:pt x="170137" y="475457"/>
                </a:lnTo>
                <a:lnTo>
                  <a:pt x="130385" y="458788"/>
                </a:lnTo>
                <a:lnTo>
                  <a:pt x="96198" y="437357"/>
                </a:lnTo>
                <a:lnTo>
                  <a:pt x="65986" y="407988"/>
                </a:lnTo>
                <a:lnTo>
                  <a:pt x="39749" y="377032"/>
                </a:lnTo>
                <a:lnTo>
                  <a:pt x="20668" y="339725"/>
                </a:lnTo>
                <a:lnTo>
                  <a:pt x="6357" y="300038"/>
                </a:lnTo>
                <a:close/>
                <a:moveTo>
                  <a:pt x="244079" y="0"/>
                </a:moveTo>
                <a:lnTo>
                  <a:pt x="288602" y="3981"/>
                </a:lnTo>
                <a:lnTo>
                  <a:pt x="329149" y="15925"/>
                </a:lnTo>
                <a:lnTo>
                  <a:pt x="366516" y="34238"/>
                </a:lnTo>
                <a:lnTo>
                  <a:pt x="400703" y="57329"/>
                </a:lnTo>
                <a:lnTo>
                  <a:pt x="429325" y="87586"/>
                </a:lnTo>
                <a:lnTo>
                  <a:pt x="454766" y="121028"/>
                </a:lnTo>
                <a:lnTo>
                  <a:pt x="472257" y="159248"/>
                </a:lnTo>
                <a:lnTo>
                  <a:pt x="483388" y="200652"/>
                </a:lnTo>
                <a:lnTo>
                  <a:pt x="487363" y="244445"/>
                </a:lnTo>
                <a:lnTo>
                  <a:pt x="487363" y="254000"/>
                </a:lnTo>
                <a:lnTo>
                  <a:pt x="442045" y="254000"/>
                </a:lnTo>
                <a:lnTo>
                  <a:pt x="442045" y="244445"/>
                </a:lnTo>
                <a:lnTo>
                  <a:pt x="438070" y="204633"/>
                </a:lnTo>
                <a:lnTo>
                  <a:pt x="426940" y="167210"/>
                </a:lnTo>
                <a:lnTo>
                  <a:pt x="407858" y="132972"/>
                </a:lnTo>
                <a:lnTo>
                  <a:pt x="384007" y="104307"/>
                </a:lnTo>
                <a:lnTo>
                  <a:pt x="353795" y="79624"/>
                </a:lnTo>
                <a:lnTo>
                  <a:pt x="321199" y="61310"/>
                </a:lnTo>
                <a:lnTo>
                  <a:pt x="283831" y="49367"/>
                </a:lnTo>
                <a:lnTo>
                  <a:pt x="244079" y="45386"/>
                </a:lnTo>
                <a:lnTo>
                  <a:pt x="204327" y="49367"/>
                </a:lnTo>
                <a:lnTo>
                  <a:pt x="166165" y="61310"/>
                </a:lnTo>
                <a:lnTo>
                  <a:pt x="132773" y="79624"/>
                </a:lnTo>
                <a:lnTo>
                  <a:pt x="104151" y="104307"/>
                </a:lnTo>
                <a:lnTo>
                  <a:pt x="79505" y="132972"/>
                </a:lnTo>
                <a:lnTo>
                  <a:pt x="62014" y="167210"/>
                </a:lnTo>
                <a:lnTo>
                  <a:pt x="49293" y="204633"/>
                </a:lnTo>
                <a:lnTo>
                  <a:pt x="45318" y="244445"/>
                </a:lnTo>
                <a:lnTo>
                  <a:pt x="46908" y="254000"/>
                </a:lnTo>
                <a:lnTo>
                  <a:pt x="1590" y="254000"/>
                </a:lnTo>
                <a:lnTo>
                  <a:pt x="0" y="244445"/>
                </a:lnTo>
                <a:lnTo>
                  <a:pt x="3975" y="200652"/>
                </a:lnTo>
                <a:lnTo>
                  <a:pt x="15106" y="159248"/>
                </a:lnTo>
                <a:lnTo>
                  <a:pt x="32597" y="121028"/>
                </a:lnTo>
                <a:lnTo>
                  <a:pt x="57243" y="87586"/>
                </a:lnTo>
                <a:lnTo>
                  <a:pt x="86660" y="57329"/>
                </a:lnTo>
                <a:lnTo>
                  <a:pt x="120847" y="34238"/>
                </a:lnTo>
                <a:lnTo>
                  <a:pt x="159009" y="15925"/>
                </a:lnTo>
                <a:lnTo>
                  <a:pt x="200352" y="3981"/>
                </a:lnTo>
                <a:close/>
              </a:path>
            </a:pathLst>
          </a:custGeom>
          <a:solidFill>
            <a:srgbClr val="EB2B7F"/>
          </a:solidFill>
          <a:ln w="0">
            <a:solidFill>
              <a:srgbClr val="EB2B7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3217CAE-EA64-4BE3-9788-4A08062C3E71}"/>
              </a:ext>
            </a:extLst>
          </p:cNvPr>
          <p:cNvSpPr txBox="1"/>
          <p:nvPr/>
        </p:nvSpPr>
        <p:spPr>
          <a:xfrm>
            <a:off x="3759220" y="3666834"/>
            <a:ext cx="149978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>
                <a:latin typeface="1훈프로방스 R" pitchFamily="18" charset="-127"/>
                <a:ea typeface="1훈프로방스 R" pitchFamily="18" charset="-127"/>
              </a:rPr>
              <a:t>2. </a:t>
            </a:r>
            <a:r>
              <a:rPr lang="ko-KR" altLang="en-US" sz="2300" dirty="0">
                <a:latin typeface="1훈프로방스 R" pitchFamily="18" charset="-127"/>
                <a:ea typeface="1훈프로방스 R" pitchFamily="18" charset="-127"/>
              </a:rPr>
              <a:t>개관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593DA9-2059-4A97-81C9-F7C5638D88CF}"/>
              </a:ext>
            </a:extLst>
          </p:cNvPr>
          <p:cNvGrpSpPr/>
          <p:nvPr/>
        </p:nvGrpSpPr>
        <p:grpSpPr>
          <a:xfrm rot="353373">
            <a:off x="7448920" y="3875187"/>
            <a:ext cx="2245919" cy="1318837"/>
            <a:chOff x="165841" y="780079"/>
            <a:chExt cx="8654631" cy="508212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8FB792D-7370-4B61-B19B-FE5069B08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1" y="780079"/>
              <a:ext cx="8654631" cy="5082126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4E11C21-95FE-4975-86E3-B3FC74AE8E53}"/>
                </a:ext>
              </a:extLst>
            </p:cNvPr>
            <p:cNvSpPr/>
            <p:nvPr/>
          </p:nvSpPr>
          <p:spPr>
            <a:xfrm>
              <a:off x="8265218" y="1793612"/>
              <a:ext cx="195214" cy="127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963B492-0BE4-4A92-A3CF-78DAF73E8AE8}"/>
                </a:ext>
              </a:extLst>
            </p:cNvPr>
            <p:cNvSpPr/>
            <p:nvPr/>
          </p:nvSpPr>
          <p:spPr>
            <a:xfrm>
              <a:off x="8688624" y="2212132"/>
              <a:ext cx="131385" cy="127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221A6CC-1A00-4D00-BC82-50DF61B82E7B}"/>
              </a:ext>
            </a:extLst>
          </p:cNvPr>
          <p:cNvGrpSpPr/>
          <p:nvPr/>
        </p:nvGrpSpPr>
        <p:grpSpPr>
          <a:xfrm rot="353373">
            <a:off x="1443508" y="4297802"/>
            <a:ext cx="1450068" cy="851501"/>
            <a:chOff x="165841" y="780079"/>
            <a:chExt cx="8654631" cy="508212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41C650E-A761-40AB-AB5A-57F2A1947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1" y="780079"/>
              <a:ext cx="8654631" cy="5082126"/>
            </a:xfrm>
            <a:prstGeom prst="rect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BA8A35A-8588-4AEC-84A5-2532CA3D8BDE}"/>
                </a:ext>
              </a:extLst>
            </p:cNvPr>
            <p:cNvSpPr/>
            <p:nvPr/>
          </p:nvSpPr>
          <p:spPr>
            <a:xfrm>
              <a:off x="8265218" y="1793612"/>
              <a:ext cx="195214" cy="127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D2981AC-1C25-47E1-841A-D3F65F420971}"/>
                </a:ext>
              </a:extLst>
            </p:cNvPr>
            <p:cNvSpPr/>
            <p:nvPr/>
          </p:nvSpPr>
          <p:spPr>
            <a:xfrm>
              <a:off x="8688624" y="2212132"/>
              <a:ext cx="131385" cy="127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2881AC-64D6-472B-A767-E7C613D79756}"/>
              </a:ext>
            </a:extLst>
          </p:cNvPr>
          <p:cNvGrpSpPr/>
          <p:nvPr/>
        </p:nvGrpSpPr>
        <p:grpSpPr>
          <a:xfrm rot="353373">
            <a:off x="-716732" y="4297802"/>
            <a:ext cx="1450068" cy="851501"/>
            <a:chOff x="165841" y="780079"/>
            <a:chExt cx="8654631" cy="508212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63F627A-EE8F-491B-853D-C95C619DC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1" y="780079"/>
              <a:ext cx="8654631" cy="5082126"/>
            </a:xfrm>
            <a:prstGeom prst="rect">
              <a:avLst/>
            </a:prstGeom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0B32F13-E3C3-408D-AEB7-D7C2B23EC361}"/>
                </a:ext>
              </a:extLst>
            </p:cNvPr>
            <p:cNvSpPr/>
            <p:nvPr/>
          </p:nvSpPr>
          <p:spPr>
            <a:xfrm>
              <a:off x="8265218" y="1793612"/>
              <a:ext cx="195214" cy="127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035063B-6217-4BD8-887B-B0A15A9C3174}"/>
                </a:ext>
              </a:extLst>
            </p:cNvPr>
            <p:cNvSpPr/>
            <p:nvPr/>
          </p:nvSpPr>
          <p:spPr>
            <a:xfrm>
              <a:off x="8688624" y="2212132"/>
              <a:ext cx="131385" cy="127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6330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7FEC4770-116F-4D09-AEE5-9627DA72AA56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7497268-EE28-42E3-8C1B-978D08968A6A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C24EDEF-0BC7-41A9-BEAF-D7933400155B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0FF2706-B883-412A-85E9-B5A0D9F29FD7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BA07CF-6735-4703-A9A5-864C9C94C358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A2B2FE0-D4B2-4877-825F-247E0801AED7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CFE836F-33A8-4A6B-83D8-CD46780045C2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D6656A-FB17-4294-B3DD-58DB79093D36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9CD3BA5-E9E1-4157-849A-E420EC41DA32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A60C475-07A3-4449-BD31-086421EA044A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86464" y="265212"/>
            <a:ext cx="32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2-1.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개발 일지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88EFBA1-941C-4933-BC4C-79364E87CB3A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1EACD2B-986F-4D52-A0F1-9513C3F6B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101000"/>
              </p:ext>
            </p:extLst>
          </p:nvPr>
        </p:nvGraphicFramePr>
        <p:xfrm>
          <a:off x="586464" y="1154278"/>
          <a:ext cx="7945973" cy="3505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5139">
                  <a:extLst>
                    <a:ext uri="{9D8B030D-6E8A-4147-A177-3AD203B41FA5}">
                      <a16:colId xmlns:a16="http://schemas.microsoft.com/office/drawing/2014/main" val="1388076615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1836644173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208058163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4281414969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899861236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944672198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2485901301"/>
                    </a:ext>
                  </a:extLst>
                </a:gridCol>
              </a:tblGrid>
              <a:tr h="335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Sun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Mon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Tue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Wed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Thu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Fri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Sat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17543"/>
                  </a:ext>
                </a:extLst>
              </a:tr>
              <a:tr h="18533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11/6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7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8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9</a:t>
                      </a:r>
                      <a:endParaRPr lang="ko-KR" altLang="en-US" sz="16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75745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첫 모임</a:t>
                      </a:r>
                      <a:endParaRPr lang="en-US" altLang="ko-KR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7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1925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-------- </a:t>
                      </a:r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아이디어 회의 </a:t>
                      </a:r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--------</a:t>
                      </a:r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7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76963"/>
                  </a:ext>
                </a:extLst>
              </a:tr>
              <a:tr h="240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10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11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12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13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14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15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16</a:t>
                      </a:r>
                      <a:endParaRPr lang="ko-KR" altLang="en-US" sz="16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761707"/>
                  </a:ext>
                </a:extLst>
              </a:tr>
              <a:tr h="293707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</a:t>
                      </a:r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차 회의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60823"/>
                  </a:ext>
                </a:extLst>
              </a:tr>
              <a:tr h="293707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----------- </a:t>
                      </a:r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자료 수집 및 각자 맡은</a:t>
                      </a:r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50676"/>
                  </a:ext>
                </a:extLst>
              </a:tr>
              <a:tr h="1816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17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18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19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20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21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22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23</a:t>
                      </a:r>
                      <a:endParaRPr lang="ko-KR" altLang="en-US" sz="16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695325"/>
                  </a:ext>
                </a:extLst>
              </a:tr>
              <a:tr h="293707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</a:t>
                      </a:r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차 회의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858736"/>
                  </a:ext>
                </a:extLst>
              </a:tr>
              <a:tr h="29370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 방 구상</a:t>
                      </a:r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, </a:t>
                      </a:r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간략하게 구현 </a:t>
                      </a:r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-----------</a:t>
                      </a:r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------------ </a:t>
                      </a:r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각자 구현 </a:t>
                      </a:r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----------</a:t>
                      </a:r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362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226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07E5A451-14C9-48D1-9CBB-BD8F34B90995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2CC129D-918A-488A-98F2-E8BC1FED08E2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322201-DB47-4595-8FEF-5F553E254D31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43D86AF-363C-4920-AFA6-1882EC2B9E40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BD0EBC-B681-4B17-B880-4DEA5FF2A94F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C374BBD-2053-41DB-A5CC-13621ED3AD43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E89AD1-16AF-4152-88AF-0E1AE81826A5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7EC9C2-A700-4CE2-A703-F351660BA4A5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9C44AA-2E1B-4CC2-870B-81DCA04E282B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6420828-C262-4A8B-8B52-7C636F5C630D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86464" y="265212"/>
            <a:ext cx="32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2-1.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개발 일지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88EFBA1-941C-4933-BC4C-79364E87CB3A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3">
            <a:extLst>
              <a:ext uri="{FF2B5EF4-FFF2-40B4-BE49-F238E27FC236}">
                <a16:creationId xmlns:a16="http://schemas.microsoft.com/office/drawing/2014/main" id="{DB67D195-689D-413F-9421-67AE6DD7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13659"/>
              </p:ext>
            </p:extLst>
          </p:nvPr>
        </p:nvGraphicFramePr>
        <p:xfrm>
          <a:off x="586464" y="1154278"/>
          <a:ext cx="7945973" cy="34824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35139">
                  <a:extLst>
                    <a:ext uri="{9D8B030D-6E8A-4147-A177-3AD203B41FA5}">
                      <a16:colId xmlns:a16="http://schemas.microsoft.com/office/drawing/2014/main" val="1388076615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1836644173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208058163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4281414969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899861236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944672198"/>
                    </a:ext>
                  </a:extLst>
                </a:gridCol>
                <a:gridCol w="1135139">
                  <a:extLst>
                    <a:ext uri="{9D8B030D-6E8A-4147-A177-3AD203B41FA5}">
                      <a16:colId xmlns:a16="http://schemas.microsoft.com/office/drawing/2014/main" val="2485901301"/>
                    </a:ext>
                  </a:extLst>
                </a:gridCol>
              </a:tblGrid>
              <a:tr h="347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Sun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Mon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Tue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Wed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Thu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Fri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Sat</a:t>
                      </a:r>
                      <a:endParaRPr lang="ko-KR" altLang="en-US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117543"/>
                  </a:ext>
                </a:extLst>
              </a:tr>
              <a:tr h="347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25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26</a:t>
                      </a:r>
                      <a:endParaRPr lang="ko-KR" altLang="en-US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27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28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29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0070C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30</a:t>
                      </a:r>
                      <a:endParaRPr lang="ko-KR" altLang="en-US" sz="16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757454"/>
                  </a:ext>
                </a:extLst>
              </a:tr>
              <a:tr h="333045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3</a:t>
                      </a:r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차 회의</a:t>
                      </a:r>
                      <a:endParaRPr lang="en-US" altLang="ko-KR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PPT </a:t>
                      </a:r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7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219259"/>
                  </a:ext>
                </a:extLst>
              </a:tr>
              <a:tr h="33304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-----------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각자 구현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-----------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------------------- </a:t>
                      </a:r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각자 구현 </a:t>
                      </a:r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---</a:t>
                      </a:r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7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76963"/>
                  </a:ext>
                </a:extLst>
              </a:tr>
              <a:tr h="3185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12/1</a:t>
                      </a:r>
                      <a:endParaRPr lang="ko-KR" altLang="en-US" sz="1600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761707"/>
                  </a:ext>
                </a:extLst>
              </a:tr>
              <a:tr h="333045"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최종 회의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PPT</a:t>
                      </a:r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 마무리</a:t>
                      </a:r>
                      <a:endParaRPr lang="en-US" altLang="ko-KR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발표 끝</a:t>
                      </a:r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!</a:t>
                      </a:r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60823"/>
                  </a:ext>
                </a:extLst>
              </a:tr>
              <a:tr h="3330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  <a:sym typeface="Wingdings" panose="05000000000000000000" pitchFamily="2" charset="2"/>
                        </a:rPr>
                        <a:t>-------------------</a:t>
                      </a:r>
                      <a:endParaRPr lang="ko-KR" altLang="en-US" sz="1700" dirty="0">
                        <a:solidFill>
                          <a:srgbClr val="FF000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50676"/>
                  </a:ext>
                </a:extLst>
              </a:tr>
              <a:tr h="1013614">
                <a:tc gridSpan="7"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총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번에 걸친 오프라인 회의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단톡방으로도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 꾸준히 현황 보고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상부상조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간단한 의논 등등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1훈프로방스 R" panose="02020603020101020101" pitchFamily="18" charset="-127"/>
                          <a:ea typeface="1훈프로방스 R" panose="02020603020101020101" pitchFamily="18" charset="-127"/>
                        </a:rPr>
                        <a:t>….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rgbClr val="0070C0"/>
                        </a:solidFill>
                        <a:latin typeface="1훈프로방스 R" panose="02020603020101020101" pitchFamily="18" charset="-127"/>
                        <a:ea typeface="1훈프로방스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695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43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6463" y="265212"/>
            <a:ext cx="4098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2-2.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방 구성 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(+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역할분담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)</a:t>
            </a:r>
            <a:endParaRPr lang="ko-KR" altLang="en-US" sz="3000" b="1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3F38C8-556D-47AA-AC94-FBECBE28994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04BD6D-965B-4D84-9132-112C95D9C251}"/>
              </a:ext>
            </a:extLst>
          </p:cNvPr>
          <p:cNvGrpSpPr/>
          <p:nvPr/>
        </p:nvGrpSpPr>
        <p:grpSpPr>
          <a:xfrm>
            <a:off x="494473" y="4253258"/>
            <a:ext cx="8155054" cy="764482"/>
            <a:chOff x="464306" y="2741090"/>
            <a:chExt cx="7675884" cy="719563"/>
          </a:xfrm>
        </p:grpSpPr>
        <p:sp>
          <p:nvSpPr>
            <p:cNvPr id="121" name="직사각형 32">
              <a:extLst>
                <a:ext uri="{FF2B5EF4-FFF2-40B4-BE49-F238E27FC236}">
                  <a16:creationId xmlns:a16="http://schemas.microsoft.com/office/drawing/2014/main" id="{4F700EE5-3181-4BE3-AA5B-38117DA34349}"/>
                </a:ext>
              </a:extLst>
            </p:cNvPr>
            <p:cNvSpPr/>
            <p:nvPr/>
          </p:nvSpPr>
          <p:spPr>
            <a:xfrm>
              <a:off x="6732240" y="2741092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3" name="직사각형 34">
              <a:extLst>
                <a:ext uri="{FF2B5EF4-FFF2-40B4-BE49-F238E27FC236}">
                  <a16:creationId xmlns:a16="http://schemas.microsoft.com/office/drawing/2014/main" id="{45224D54-5B82-45F1-94A1-55CC910AC2D1}"/>
                </a:ext>
              </a:extLst>
            </p:cNvPr>
            <p:cNvSpPr/>
            <p:nvPr/>
          </p:nvSpPr>
          <p:spPr>
            <a:xfrm>
              <a:off x="6732241" y="3249891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7" name="현 136">
              <a:extLst>
                <a:ext uri="{FF2B5EF4-FFF2-40B4-BE49-F238E27FC236}">
                  <a16:creationId xmlns:a16="http://schemas.microsoft.com/office/drawing/2014/main" id="{745E139B-130F-4B6D-934A-9E697DB2265D}"/>
                </a:ext>
              </a:extLst>
            </p:cNvPr>
            <p:cNvSpPr/>
            <p:nvPr/>
          </p:nvSpPr>
          <p:spPr>
            <a:xfrm>
              <a:off x="6918038" y="3249891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8" name="현 137">
              <a:extLst>
                <a:ext uri="{FF2B5EF4-FFF2-40B4-BE49-F238E27FC236}">
                  <a16:creationId xmlns:a16="http://schemas.microsoft.com/office/drawing/2014/main" id="{EBC1E71F-9C18-4D56-B3C4-B5B9397DAE72}"/>
                </a:ext>
              </a:extLst>
            </p:cNvPr>
            <p:cNvSpPr/>
            <p:nvPr/>
          </p:nvSpPr>
          <p:spPr>
            <a:xfrm>
              <a:off x="7494102" y="3249890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0" name="직사각형 130">
              <a:extLst>
                <a:ext uri="{FF2B5EF4-FFF2-40B4-BE49-F238E27FC236}">
                  <a16:creationId xmlns:a16="http://schemas.microsoft.com/office/drawing/2014/main" id="{6216DA28-C3C9-4A44-8817-A9C408D3539F}"/>
                </a:ext>
              </a:extLst>
            </p:cNvPr>
            <p:cNvSpPr/>
            <p:nvPr/>
          </p:nvSpPr>
          <p:spPr>
            <a:xfrm>
              <a:off x="7920054" y="3249889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E947297-E3A4-4B30-AD74-5D0F2692C15B}"/>
                </a:ext>
              </a:extLst>
            </p:cNvPr>
            <p:cNvGrpSpPr/>
            <p:nvPr/>
          </p:nvGrpSpPr>
          <p:grpSpPr>
            <a:xfrm>
              <a:off x="464306" y="2741092"/>
              <a:ext cx="1187813" cy="712631"/>
              <a:chOff x="464306" y="2741092"/>
              <a:chExt cx="1187813" cy="712631"/>
            </a:xfrm>
          </p:grpSpPr>
          <p:sp>
            <p:nvSpPr>
              <p:cNvPr id="166" name="직사각형 32">
                <a:extLst>
                  <a:ext uri="{FF2B5EF4-FFF2-40B4-BE49-F238E27FC236}">
                    <a16:creationId xmlns:a16="http://schemas.microsoft.com/office/drawing/2014/main" id="{C314C0A2-859A-437E-96DB-1FB5E1FADB4F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67" name="직사각형 34">
                <a:extLst>
                  <a:ext uri="{FF2B5EF4-FFF2-40B4-BE49-F238E27FC236}">
                    <a16:creationId xmlns:a16="http://schemas.microsoft.com/office/drawing/2014/main" id="{5000073A-620C-486A-A3DD-F8061C6E2B86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70" name="현 169">
                <a:extLst>
                  <a:ext uri="{FF2B5EF4-FFF2-40B4-BE49-F238E27FC236}">
                    <a16:creationId xmlns:a16="http://schemas.microsoft.com/office/drawing/2014/main" id="{394FB1E9-5113-406D-8A73-B6B0FD2FA5F3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71" name="현 170">
                <a:extLst>
                  <a:ext uri="{FF2B5EF4-FFF2-40B4-BE49-F238E27FC236}">
                    <a16:creationId xmlns:a16="http://schemas.microsoft.com/office/drawing/2014/main" id="{C327BFFB-6CC7-4AF2-A49F-6BDF5EF2CA42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1훈프로방스 R" pitchFamily="18" charset="-127"/>
                    <a:ea typeface="1훈프로방스 R" pitchFamily="18" charset="-127"/>
                  </a:rPr>
                  <a:t>꼬리칸</a:t>
                </a:r>
                <a:endParaRPr lang="ko-KR" altLang="en-US" dirty="0">
                  <a:latin typeface="1훈프로방스 R" pitchFamily="18" charset="-127"/>
                  <a:ea typeface="1훈프로방스 R" pitchFamily="18" charset="-127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E87BCECB-30D4-4AA7-A935-991BF65C75B4}"/>
                </a:ext>
              </a:extLst>
            </p:cNvPr>
            <p:cNvGrpSpPr/>
            <p:nvPr/>
          </p:nvGrpSpPr>
          <p:grpSpPr>
            <a:xfrm>
              <a:off x="1731112" y="2741091"/>
              <a:ext cx="1187813" cy="712631"/>
              <a:chOff x="464306" y="2741092"/>
              <a:chExt cx="1187813" cy="712631"/>
            </a:xfrm>
          </p:grpSpPr>
          <p:sp>
            <p:nvSpPr>
              <p:cNvPr id="173" name="직사각형 32">
                <a:extLst>
                  <a:ext uri="{FF2B5EF4-FFF2-40B4-BE49-F238E27FC236}">
                    <a16:creationId xmlns:a16="http://schemas.microsoft.com/office/drawing/2014/main" id="{4323F012-AB16-4E7D-AE5D-C6B7526047B7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74" name="직사각형 34">
                <a:extLst>
                  <a:ext uri="{FF2B5EF4-FFF2-40B4-BE49-F238E27FC236}">
                    <a16:creationId xmlns:a16="http://schemas.microsoft.com/office/drawing/2014/main" id="{6B636B96-2293-4208-A9E2-D6A1F7E42272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75" name="현 174">
                <a:extLst>
                  <a:ext uri="{FF2B5EF4-FFF2-40B4-BE49-F238E27FC236}">
                    <a16:creationId xmlns:a16="http://schemas.microsoft.com/office/drawing/2014/main" id="{4087D461-CCBB-4525-A934-11B9EFE1C65E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76" name="현 175">
                <a:extLst>
                  <a:ext uri="{FF2B5EF4-FFF2-40B4-BE49-F238E27FC236}">
                    <a16:creationId xmlns:a16="http://schemas.microsoft.com/office/drawing/2014/main" id="{F131511D-58A9-45DC-A512-9E0DB660203D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F3CF6482-C068-43EA-8A85-9BA8C164C0D9}"/>
                  </a:ext>
                </a:extLst>
              </p:cNvPr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감옥</a:t>
                </a:r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50A29399-8DCE-4001-AB04-3728405F4BDC}"/>
                </a:ext>
              </a:extLst>
            </p:cNvPr>
            <p:cNvGrpSpPr/>
            <p:nvPr/>
          </p:nvGrpSpPr>
          <p:grpSpPr>
            <a:xfrm>
              <a:off x="2988585" y="2741091"/>
              <a:ext cx="1187813" cy="712631"/>
              <a:chOff x="464306" y="2741092"/>
              <a:chExt cx="1187813" cy="712631"/>
            </a:xfrm>
          </p:grpSpPr>
          <p:sp>
            <p:nvSpPr>
              <p:cNvPr id="179" name="직사각형 32">
                <a:extLst>
                  <a:ext uri="{FF2B5EF4-FFF2-40B4-BE49-F238E27FC236}">
                    <a16:creationId xmlns:a16="http://schemas.microsoft.com/office/drawing/2014/main" id="{12AABCAA-E2E6-41B5-BB7E-F859EA71EEEE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0" name="직사각형 34">
                <a:extLst>
                  <a:ext uri="{FF2B5EF4-FFF2-40B4-BE49-F238E27FC236}">
                    <a16:creationId xmlns:a16="http://schemas.microsoft.com/office/drawing/2014/main" id="{6885802E-4C2D-4968-9D1A-46675072BC2B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1" name="현 180">
                <a:extLst>
                  <a:ext uri="{FF2B5EF4-FFF2-40B4-BE49-F238E27FC236}">
                    <a16:creationId xmlns:a16="http://schemas.microsoft.com/office/drawing/2014/main" id="{5C9B277D-7DDB-4065-AE47-F9C0B02A5CF1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2" name="현 181">
                <a:extLst>
                  <a:ext uri="{FF2B5EF4-FFF2-40B4-BE49-F238E27FC236}">
                    <a16:creationId xmlns:a16="http://schemas.microsoft.com/office/drawing/2014/main" id="{27FF3C5E-A633-44A2-BD06-C3B8878C3C25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37802C7B-1123-4975-B6C7-4A171F84601D}"/>
                  </a:ext>
                </a:extLst>
              </p:cNvPr>
              <p:cNvSpPr txBox="1"/>
              <p:nvPr/>
            </p:nvSpPr>
            <p:spPr>
              <a:xfrm>
                <a:off x="587321" y="2741092"/>
                <a:ext cx="962284" cy="43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터널</a:t>
                </a:r>
              </a:p>
            </p:txBody>
          </p: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8A334985-2F64-4DFA-A7A7-6FFE13C35CFF}"/>
                </a:ext>
              </a:extLst>
            </p:cNvPr>
            <p:cNvGrpSpPr/>
            <p:nvPr/>
          </p:nvGrpSpPr>
          <p:grpSpPr>
            <a:xfrm>
              <a:off x="4226785" y="2741090"/>
              <a:ext cx="1187813" cy="712631"/>
              <a:chOff x="464306" y="2741092"/>
              <a:chExt cx="1187813" cy="712631"/>
            </a:xfrm>
          </p:grpSpPr>
          <p:sp>
            <p:nvSpPr>
              <p:cNvPr id="185" name="직사각형 32">
                <a:extLst>
                  <a:ext uri="{FF2B5EF4-FFF2-40B4-BE49-F238E27FC236}">
                    <a16:creationId xmlns:a16="http://schemas.microsoft.com/office/drawing/2014/main" id="{6928D046-B8A8-42CA-990A-4619D53D2A8C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6" name="직사각형 34">
                <a:extLst>
                  <a:ext uri="{FF2B5EF4-FFF2-40B4-BE49-F238E27FC236}">
                    <a16:creationId xmlns:a16="http://schemas.microsoft.com/office/drawing/2014/main" id="{C707066E-D232-4C5B-9F92-6113341C41BB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7" name="현 186">
                <a:extLst>
                  <a:ext uri="{FF2B5EF4-FFF2-40B4-BE49-F238E27FC236}">
                    <a16:creationId xmlns:a16="http://schemas.microsoft.com/office/drawing/2014/main" id="{7503AF30-05B0-4154-AFAC-7CE38204697E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8" name="현 187">
                <a:extLst>
                  <a:ext uri="{FF2B5EF4-FFF2-40B4-BE49-F238E27FC236}">
                    <a16:creationId xmlns:a16="http://schemas.microsoft.com/office/drawing/2014/main" id="{B3A99745-A78A-4D77-83B9-9F59CB50B2FD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B21B6C6-46CC-4F06-B128-F886AB7457FB}"/>
                  </a:ext>
                </a:extLst>
              </p:cNvPr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유치원</a:t>
                </a:r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AE07D479-195D-457C-B240-6161B82C5EE3}"/>
                </a:ext>
              </a:extLst>
            </p:cNvPr>
            <p:cNvGrpSpPr/>
            <p:nvPr/>
          </p:nvGrpSpPr>
          <p:grpSpPr>
            <a:xfrm>
              <a:off x="5479512" y="2748022"/>
              <a:ext cx="1187813" cy="712631"/>
              <a:chOff x="464306" y="2741092"/>
              <a:chExt cx="1187813" cy="712631"/>
            </a:xfrm>
          </p:grpSpPr>
          <p:sp>
            <p:nvSpPr>
              <p:cNvPr id="191" name="직사각형 32">
                <a:extLst>
                  <a:ext uri="{FF2B5EF4-FFF2-40B4-BE49-F238E27FC236}">
                    <a16:creationId xmlns:a16="http://schemas.microsoft.com/office/drawing/2014/main" id="{96AE885F-F237-45F5-9CC4-0E7A1F4C0ADE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2" name="직사각형 34">
                <a:extLst>
                  <a:ext uri="{FF2B5EF4-FFF2-40B4-BE49-F238E27FC236}">
                    <a16:creationId xmlns:a16="http://schemas.microsoft.com/office/drawing/2014/main" id="{EF4AA561-B758-4C7F-98CE-6D5A504EEEF9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3" name="현 192">
                <a:extLst>
                  <a:ext uri="{FF2B5EF4-FFF2-40B4-BE49-F238E27FC236}">
                    <a16:creationId xmlns:a16="http://schemas.microsoft.com/office/drawing/2014/main" id="{1C4315D6-B977-4EB9-9050-45EEF60FF8B0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4" name="현 193">
                <a:extLst>
                  <a:ext uri="{FF2B5EF4-FFF2-40B4-BE49-F238E27FC236}">
                    <a16:creationId xmlns:a16="http://schemas.microsoft.com/office/drawing/2014/main" id="{27C70431-3C4C-428B-B322-8C3FEA1855FA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81A3B534-8E6C-423A-AAAB-22365FD312A4}"/>
                  </a:ext>
                </a:extLst>
              </p:cNvPr>
              <p:cNvSpPr txBox="1"/>
              <p:nvPr/>
            </p:nvSpPr>
            <p:spPr>
              <a:xfrm>
                <a:off x="583052" y="2741092"/>
                <a:ext cx="911861" cy="43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1훈프로방스 R" pitchFamily="18" charset="-127"/>
                    <a:ea typeface="1훈프로방스 R" pitchFamily="18" charset="-127"/>
                  </a:rPr>
                  <a:t>엔진실</a:t>
                </a: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 앞</a:t>
                </a:r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9E0A09B-B919-4FA4-8FED-809B2AF708C3}"/>
                </a:ext>
              </a:extLst>
            </p:cNvPr>
            <p:cNvSpPr txBox="1"/>
            <p:nvPr/>
          </p:nvSpPr>
          <p:spPr>
            <a:xfrm>
              <a:off x="6796327" y="2741090"/>
              <a:ext cx="979466" cy="43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latin typeface="1훈프로방스 R" pitchFamily="18" charset="-127"/>
                  <a:ea typeface="1훈프로방스 R" pitchFamily="18" charset="-127"/>
                </a:rPr>
                <a:t>엔진실</a:t>
              </a:r>
              <a:endParaRPr lang="ko-KR" altLang="en-US" dirty="0">
                <a:latin typeface="1훈프로방스 R" pitchFamily="18" charset="-127"/>
                <a:ea typeface="1훈프로방스 R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349D63-DCFF-49AC-8382-6C50CBA286D4}"/>
              </a:ext>
            </a:extLst>
          </p:cNvPr>
          <p:cNvGrpSpPr/>
          <p:nvPr/>
        </p:nvGrpSpPr>
        <p:grpSpPr>
          <a:xfrm>
            <a:off x="611560" y="2496462"/>
            <a:ext cx="7661290" cy="1749429"/>
            <a:chOff x="611560" y="2496462"/>
            <a:chExt cx="7661290" cy="174942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7540BE6-0A4F-4ACE-B430-43A829B962CB}"/>
                </a:ext>
              </a:extLst>
            </p:cNvPr>
            <p:cNvGrpSpPr/>
            <p:nvPr/>
          </p:nvGrpSpPr>
          <p:grpSpPr>
            <a:xfrm>
              <a:off x="611560" y="3745691"/>
              <a:ext cx="2376264" cy="484944"/>
              <a:chOff x="611560" y="3433564"/>
              <a:chExt cx="2376264" cy="648072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F717F0F-AF3B-4DF6-9DF2-6C1ECCC9E5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>
                <a:extLst>
                  <a:ext uri="{FF2B5EF4-FFF2-40B4-BE49-F238E27FC236}">
                    <a16:creationId xmlns:a16="http://schemas.microsoft.com/office/drawing/2014/main" id="{4542ADE8-4488-4415-9D73-BB74CA08AD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824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51E177E0-DBAF-4411-BD6A-91A8D5CDE7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561" y="3433564"/>
                <a:ext cx="2376263" cy="0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799AAD05-7DC0-463F-9459-5121F716C5F7}"/>
                </a:ext>
              </a:extLst>
            </p:cNvPr>
            <p:cNvGrpSpPr/>
            <p:nvPr/>
          </p:nvGrpSpPr>
          <p:grpSpPr>
            <a:xfrm>
              <a:off x="3250162" y="3760947"/>
              <a:ext cx="2376264" cy="484944"/>
              <a:chOff x="611560" y="3433564"/>
              <a:chExt cx="2376264" cy="648072"/>
            </a:xfrm>
          </p:grpSpPr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D6011AB4-5882-450D-8EB0-FC69F2BED0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82A35CA1-39EB-4BD2-A2F7-8E5D2D6C20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824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36D5715B-0C91-4AFA-A39E-8A35EFA846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561" y="3433564"/>
                <a:ext cx="2376263" cy="0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E55CFF79-7D15-4D85-937A-6ED376C78C59}"/>
                </a:ext>
              </a:extLst>
            </p:cNvPr>
            <p:cNvGrpSpPr/>
            <p:nvPr/>
          </p:nvGrpSpPr>
          <p:grpSpPr>
            <a:xfrm>
              <a:off x="5896586" y="3754870"/>
              <a:ext cx="2376264" cy="484944"/>
              <a:chOff x="611560" y="3433564"/>
              <a:chExt cx="2376264" cy="648072"/>
            </a:xfrm>
          </p:grpSpPr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A78B544B-9EB1-4B14-970D-ECDC47DE9F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D5809042-D9AB-4FA4-A179-3C593D04D0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824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20045C45-5286-453A-9B64-F153DE3D52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561" y="3433564"/>
                <a:ext cx="2376263" cy="0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46183A66-E3F9-43CF-A719-23488C526CAD}"/>
                </a:ext>
              </a:extLst>
            </p:cNvPr>
            <p:cNvGrpSpPr/>
            <p:nvPr/>
          </p:nvGrpSpPr>
          <p:grpSpPr>
            <a:xfrm>
              <a:off x="1840359" y="3146092"/>
              <a:ext cx="5244353" cy="614098"/>
              <a:chOff x="611560" y="3433564"/>
              <a:chExt cx="2376264" cy="648072"/>
            </a:xfrm>
          </p:grpSpPr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D43CDB71-BB90-4CBE-A84C-6A715DB37B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>
                <a:extLst>
                  <a:ext uri="{FF2B5EF4-FFF2-40B4-BE49-F238E27FC236}">
                    <a16:creationId xmlns:a16="http://schemas.microsoft.com/office/drawing/2014/main" id="{E08004FE-820C-4BF0-A4AA-BAE317A85C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824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B678509B-07F6-408F-B799-D883EC8F72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561" y="3433564"/>
                <a:ext cx="2376263" cy="0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49A8D95B-2231-4471-84AE-27E629D820B6}"/>
                </a:ext>
              </a:extLst>
            </p:cNvPr>
            <p:cNvCxnSpPr>
              <a:cxnSpLocks/>
              <a:endCxn id="217" idx="8"/>
            </p:cNvCxnSpPr>
            <p:nvPr/>
          </p:nvCxnSpPr>
          <p:spPr>
            <a:xfrm flipV="1">
              <a:off x="4467888" y="2496462"/>
              <a:ext cx="921" cy="124923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26170726-A623-48B7-B06C-F5D0B6FD9B72}"/>
              </a:ext>
            </a:extLst>
          </p:cNvPr>
          <p:cNvGrpSpPr/>
          <p:nvPr/>
        </p:nvGrpSpPr>
        <p:grpSpPr>
          <a:xfrm>
            <a:off x="3784732" y="1273324"/>
            <a:ext cx="1373004" cy="1444357"/>
            <a:chOff x="3614174" y="1278477"/>
            <a:chExt cx="1883015" cy="1876360"/>
          </a:xfrm>
        </p:grpSpPr>
        <p:sp>
          <p:nvSpPr>
            <p:cNvPr id="216" name="Freeform 549">
              <a:extLst>
                <a:ext uri="{FF2B5EF4-FFF2-40B4-BE49-F238E27FC236}">
                  <a16:creationId xmlns:a16="http://schemas.microsoft.com/office/drawing/2014/main" id="{03E1EAE8-9FED-48C2-BA7B-4AB467840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174" y="1278477"/>
              <a:ext cx="938182" cy="931526"/>
            </a:xfrm>
            <a:custGeom>
              <a:avLst/>
              <a:gdLst>
                <a:gd name="T0" fmla="*/ 282 w 282"/>
                <a:gd name="T1" fmla="*/ 0 h 280"/>
                <a:gd name="T2" fmla="*/ 282 w 282"/>
                <a:gd name="T3" fmla="*/ 86 h 280"/>
                <a:gd name="T4" fmla="*/ 237 w 282"/>
                <a:gd name="T5" fmla="*/ 91 h 280"/>
                <a:gd name="T6" fmla="*/ 197 w 282"/>
                <a:gd name="T7" fmla="*/ 107 h 280"/>
                <a:gd name="T8" fmla="*/ 161 w 282"/>
                <a:gd name="T9" fmla="*/ 129 h 280"/>
                <a:gd name="T10" fmla="*/ 132 w 282"/>
                <a:gd name="T11" fmla="*/ 159 h 280"/>
                <a:gd name="T12" fmla="*/ 107 w 282"/>
                <a:gd name="T13" fmla="*/ 195 h 280"/>
                <a:gd name="T14" fmla="*/ 94 w 282"/>
                <a:gd name="T15" fmla="*/ 236 h 280"/>
                <a:gd name="T16" fmla="*/ 88 w 282"/>
                <a:gd name="T17" fmla="*/ 280 h 280"/>
                <a:gd name="T18" fmla="*/ 0 w 282"/>
                <a:gd name="T19" fmla="*/ 280 h 280"/>
                <a:gd name="T20" fmla="*/ 6 w 282"/>
                <a:gd name="T21" fmla="*/ 233 h 280"/>
                <a:gd name="T22" fmla="*/ 16 w 282"/>
                <a:gd name="T23" fmla="*/ 190 h 280"/>
                <a:gd name="T24" fmla="*/ 35 w 282"/>
                <a:gd name="T25" fmla="*/ 148 h 280"/>
                <a:gd name="T26" fmla="*/ 59 w 282"/>
                <a:gd name="T27" fmla="*/ 112 h 280"/>
                <a:gd name="T28" fmla="*/ 45 w 282"/>
                <a:gd name="T29" fmla="*/ 64 h 280"/>
                <a:gd name="T30" fmla="*/ 90 w 282"/>
                <a:gd name="T31" fmla="*/ 76 h 280"/>
                <a:gd name="T32" fmla="*/ 132 w 282"/>
                <a:gd name="T33" fmla="*/ 45 h 280"/>
                <a:gd name="T34" fmla="*/ 177 w 282"/>
                <a:gd name="T35" fmla="*/ 20 h 280"/>
                <a:gd name="T36" fmla="*/ 227 w 282"/>
                <a:gd name="T37" fmla="*/ 5 h 280"/>
                <a:gd name="T38" fmla="*/ 282 w 282"/>
                <a:gd name="T3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0">
                  <a:moveTo>
                    <a:pt x="282" y="0"/>
                  </a:moveTo>
                  <a:lnTo>
                    <a:pt x="282" y="86"/>
                  </a:lnTo>
                  <a:lnTo>
                    <a:pt x="237" y="91"/>
                  </a:lnTo>
                  <a:lnTo>
                    <a:pt x="197" y="107"/>
                  </a:lnTo>
                  <a:lnTo>
                    <a:pt x="161" y="129"/>
                  </a:lnTo>
                  <a:lnTo>
                    <a:pt x="132" y="159"/>
                  </a:lnTo>
                  <a:lnTo>
                    <a:pt x="107" y="195"/>
                  </a:lnTo>
                  <a:lnTo>
                    <a:pt x="94" y="236"/>
                  </a:lnTo>
                  <a:lnTo>
                    <a:pt x="88" y="280"/>
                  </a:lnTo>
                  <a:lnTo>
                    <a:pt x="0" y="280"/>
                  </a:lnTo>
                  <a:lnTo>
                    <a:pt x="6" y="233"/>
                  </a:lnTo>
                  <a:lnTo>
                    <a:pt x="16" y="190"/>
                  </a:lnTo>
                  <a:lnTo>
                    <a:pt x="35" y="148"/>
                  </a:lnTo>
                  <a:lnTo>
                    <a:pt x="59" y="112"/>
                  </a:lnTo>
                  <a:lnTo>
                    <a:pt x="45" y="64"/>
                  </a:lnTo>
                  <a:lnTo>
                    <a:pt x="90" y="76"/>
                  </a:lnTo>
                  <a:lnTo>
                    <a:pt x="132" y="45"/>
                  </a:lnTo>
                  <a:lnTo>
                    <a:pt x="177" y="20"/>
                  </a:lnTo>
                  <a:lnTo>
                    <a:pt x="227" y="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1훈프로방스 R" pitchFamily="18" charset="-127"/>
                <a:ea typeface="1훈프로방스 R" pitchFamily="18" charset="-127"/>
              </a:endParaRPr>
            </a:p>
          </p:txBody>
        </p:sp>
        <p:sp>
          <p:nvSpPr>
            <p:cNvPr id="217" name="Freeform 550">
              <a:extLst>
                <a:ext uri="{FF2B5EF4-FFF2-40B4-BE49-F238E27FC236}">
                  <a16:creationId xmlns:a16="http://schemas.microsoft.com/office/drawing/2014/main" id="{6006BF94-4978-42ED-960B-CDBD2D2BF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174" y="2223311"/>
              <a:ext cx="938182" cy="931526"/>
            </a:xfrm>
            <a:custGeom>
              <a:avLst/>
              <a:gdLst>
                <a:gd name="T0" fmla="*/ 0 w 282"/>
                <a:gd name="T1" fmla="*/ 0 h 282"/>
                <a:gd name="T2" fmla="*/ 88 w 282"/>
                <a:gd name="T3" fmla="*/ 0 h 282"/>
                <a:gd name="T4" fmla="*/ 94 w 282"/>
                <a:gd name="T5" fmla="*/ 45 h 282"/>
                <a:gd name="T6" fmla="*/ 107 w 282"/>
                <a:gd name="T7" fmla="*/ 85 h 282"/>
                <a:gd name="T8" fmla="*/ 132 w 282"/>
                <a:gd name="T9" fmla="*/ 121 h 282"/>
                <a:gd name="T10" fmla="*/ 161 w 282"/>
                <a:gd name="T11" fmla="*/ 152 h 282"/>
                <a:gd name="T12" fmla="*/ 197 w 282"/>
                <a:gd name="T13" fmla="*/ 174 h 282"/>
                <a:gd name="T14" fmla="*/ 237 w 282"/>
                <a:gd name="T15" fmla="*/ 190 h 282"/>
                <a:gd name="T16" fmla="*/ 282 w 282"/>
                <a:gd name="T17" fmla="*/ 195 h 282"/>
                <a:gd name="T18" fmla="*/ 282 w 282"/>
                <a:gd name="T19" fmla="*/ 282 h 282"/>
                <a:gd name="T20" fmla="*/ 235 w 282"/>
                <a:gd name="T21" fmla="*/ 276 h 282"/>
                <a:gd name="T22" fmla="*/ 192 w 282"/>
                <a:gd name="T23" fmla="*/ 266 h 282"/>
                <a:gd name="T24" fmla="*/ 151 w 282"/>
                <a:gd name="T25" fmla="*/ 249 h 282"/>
                <a:gd name="T26" fmla="*/ 114 w 282"/>
                <a:gd name="T27" fmla="*/ 225 h 282"/>
                <a:gd name="T28" fmla="*/ 50 w 282"/>
                <a:gd name="T29" fmla="*/ 242 h 282"/>
                <a:gd name="T30" fmla="*/ 68 w 282"/>
                <a:gd name="T31" fmla="*/ 181 h 282"/>
                <a:gd name="T32" fmla="*/ 40 w 282"/>
                <a:gd name="T33" fmla="*/ 142 h 282"/>
                <a:gd name="T34" fmla="*/ 19 w 282"/>
                <a:gd name="T35" fmla="*/ 98 h 282"/>
                <a:gd name="T36" fmla="*/ 6 w 282"/>
                <a:gd name="T37" fmla="*/ 50 h 282"/>
                <a:gd name="T38" fmla="*/ 0 w 282"/>
                <a:gd name="T3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2" h="282">
                  <a:moveTo>
                    <a:pt x="0" y="0"/>
                  </a:moveTo>
                  <a:lnTo>
                    <a:pt x="88" y="0"/>
                  </a:lnTo>
                  <a:lnTo>
                    <a:pt x="94" y="45"/>
                  </a:lnTo>
                  <a:lnTo>
                    <a:pt x="107" y="85"/>
                  </a:lnTo>
                  <a:lnTo>
                    <a:pt x="132" y="121"/>
                  </a:lnTo>
                  <a:lnTo>
                    <a:pt x="161" y="152"/>
                  </a:lnTo>
                  <a:lnTo>
                    <a:pt x="197" y="174"/>
                  </a:lnTo>
                  <a:lnTo>
                    <a:pt x="237" y="190"/>
                  </a:lnTo>
                  <a:lnTo>
                    <a:pt x="282" y="195"/>
                  </a:lnTo>
                  <a:lnTo>
                    <a:pt x="282" y="282"/>
                  </a:lnTo>
                  <a:lnTo>
                    <a:pt x="235" y="276"/>
                  </a:lnTo>
                  <a:lnTo>
                    <a:pt x="192" y="266"/>
                  </a:lnTo>
                  <a:lnTo>
                    <a:pt x="151" y="249"/>
                  </a:lnTo>
                  <a:lnTo>
                    <a:pt x="114" y="225"/>
                  </a:lnTo>
                  <a:lnTo>
                    <a:pt x="50" y="242"/>
                  </a:lnTo>
                  <a:lnTo>
                    <a:pt x="68" y="181"/>
                  </a:lnTo>
                  <a:lnTo>
                    <a:pt x="40" y="142"/>
                  </a:lnTo>
                  <a:lnTo>
                    <a:pt x="19" y="98"/>
                  </a:lnTo>
                  <a:lnTo>
                    <a:pt x="6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E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1훈프로방스 R" pitchFamily="18" charset="-127"/>
                <a:ea typeface="1훈프로방스 R" pitchFamily="18" charset="-127"/>
              </a:endParaRPr>
            </a:p>
          </p:txBody>
        </p:sp>
        <p:sp>
          <p:nvSpPr>
            <p:cNvPr id="218" name="Freeform 551">
              <a:extLst>
                <a:ext uri="{FF2B5EF4-FFF2-40B4-BE49-F238E27FC236}">
                  <a16:creationId xmlns:a16="http://schemas.microsoft.com/office/drawing/2014/main" id="{FEBED5D8-EC5F-403D-A939-84E634501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63" y="2223311"/>
              <a:ext cx="931526" cy="931526"/>
            </a:xfrm>
            <a:custGeom>
              <a:avLst/>
              <a:gdLst>
                <a:gd name="T0" fmla="*/ 196 w 280"/>
                <a:gd name="T1" fmla="*/ 0 h 282"/>
                <a:gd name="T2" fmla="*/ 280 w 280"/>
                <a:gd name="T3" fmla="*/ 0 h 282"/>
                <a:gd name="T4" fmla="*/ 275 w 280"/>
                <a:gd name="T5" fmla="*/ 52 h 282"/>
                <a:gd name="T6" fmla="*/ 261 w 280"/>
                <a:gd name="T7" fmla="*/ 98 h 282"/>
                <a:gd name="T8" fmla="*/ 240 w 280"/>
                <a:gd name="T9" fmla="*/ 143 h 282"/>
                <a:gd name="T10" fmla="*/ 213 w 280"/>
                <a:gd name="T11" fmla="*/ 181 h 282"/>
                <a:gd name="T12" fmla="*/ 227 w 280"/>
                <a:gd name="T13" fmla="*/ 237 h 282"/>
                <a:gd name="T14" fmla="*/ 171 w 280"/>
                <a:gd name="T15" fmla="*/ 221 h 282"/>
                <a:gd name="T16" fmla="*/ 133 w 280"/>
                <a:gd name="T17" fmla="*/ 245 h 282"/>
                <a:gd name="T18" fmla="*/ 92 w 280"/>
                <a:gd name="T19" fmla="*/ 264 h 282"/>
                <a:gd name="T20" fmla="*/ 47 w 280"/>
                <a:gd name="T21" fmla="*/ 276 h 282"/>
                <a:gd name="T22" fmla="*/ 0 w 280"/>
                <a:gd name="T23" fmla="*/ 282 h 282"/>
                <a:gd name="T24" fmla="*/ 0 w 280"/>
                <a:gd name="T25" fmla="*/ 195 h 282"/>
                <a:gd name="T26" fmla="*/ 45 w 280"/>
                <a:gd name="T27" fmla="*/ 190 h 282"/>
                <a:gd name="T28" fmla="*/ 85 w 280"/>
                <a:gd name="T29" fmla="*/ 176 h 282"/>
                <a:gd name="T30" fmla="*/ 121 w 280"/>
                <a:gd name="T31" fmla="*/ 152 h 282"/>
                <a:gd name="T32" fmla="*/ 152 w 280"/>
                <a:gd name="T33" fmla="*/ 123 h 282"/>
                <a:gd name="T34" fmla="*/ 177 w 280"/>
                <a:gd name="T35" fmla="*/ 86 h 282"/>
                <a:gd name="T36" fmla="*/ 190 w 280"/>
                <a:gd name="T37" fmla="*/ 45 h 282"/>
                <a:gd name="T38" fmla="*/ 196 w 280"/>
                <a:gd name="T3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282">
                  <a:moveTo>
                    <a:pt x="196" y="0"/>
                  </a:moveTo>
                  <a:lnTo>
                    <a:pt x="280" y="0"/>
                  </a:lnTo>
                  <a:lnTo>
                    <a:pt x="275" y="52"/>
                  </a:lnTo>
                  <a:lnTo>
                    <a:pt x="261" y="98"/>
                  </a:lnTo>
                  <a:lnTo>
                    <a:pt x="240" y="143"/>
                  </a:lnTo>
                  <a:lnTo>
                    <a:pt x="213" y="181"/>
                  </a:lnTo>
                  <a:lnTo>
                    <a:pt x="227" y="237"/>
                  </a:lnTo>
                  <a:lnTo>
                    <a:pt x="171" y="221"/>
                  </a:lnTo>
                  <a:lnTo>
                    <a:pt x="133" y="245"/>
                  </a:lnTo>
                  <a:lnTo>
                    <a:pt x="92" y="264"/>
                  </a:lnTo>
                  <a:lnTo>
                    <a:pt x="47" y="276"/>
                  </a:lnTo>
                  <a:lnTo>
                    <a:pt x="0" y="282"/>
                  </a:lnTo>
                  <a:lnTo>
                    <a:pt x="0" y="195"/>
                  </a:lnTo>
                  <a:lnTo>
                    <a:pt x="45" y="190"/>
                  </a:lnTo>
                  <a:lnTo>
                    <a:pt x="85" y="176"/>
                  </a:lnTo>
                  <a:lnTo>
                    <a:pt x="121" y="152"/>
                  </a:lnTo>
                  <a:lnTo>
                    <a:pt x="152" y="123"/>
                  </a:lnTo>
                  <a:lnTo>
                    <a:pt x="177" y="86"/>
                  </a:lnTo>
                  <a:lnTo>
                    <a:pt x="190" y="45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EB2B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1훈프로방스 R" pitchFamily="18" charset="-127"/>
                <a:ea typeface="1훈프로방스 R" pitchFamily="18" charset="-127"/>
              </a:endParaRPr>
            </a:p>
          </p:txBody>
        </p:sp>
        <p:sp>
          <p:nvSpPr>
            <p:cNvPr id="219" name="Freeform 552">
              <a:extLst>
                <a:ext uri="{FF2B5EF4-FFF2-40B4-BE49-F238E27FC236}">
                  <a16:creationId xmlns:a16="http://schemas.microsoft.com/office/drawing/2014/main" id="{334A3DBD-0664-4A34-BCE1-4F531F9AA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63" y="1278477"/>
              <a:ext cx="931526" cy="931526"/>
            </a:xfrm>
            <a:custGeom>
              <a:avLst/>
              <a:gdLst>
                <a:gd name="T0" fmla="*/ 0 w 280"/>
                <a:gd name="T1" fmla="*/ 0 h 280"/>
                <a:gd name="T2" fmla="*/ 50 w 280"/>
                <a:gd name="T3" fmla="*/ 5 h 280"/>
                <a:gd name="T4" fmla="*/ 99 w 280"/>
                <a:gd name="T5" fmla="*/ 19 h 280"/>
                <a:gd name="T6" fmla="*/ 144 w 280"/>
                <a:gd name="T7" fmla="*/ 39 h 280"/>
                <a:gd name="T8" fmla="*/ 183 w 280"/>
                <a:gd name="T9" fmla="*/ 69 h 280"/>
                <a:gd name="T10" fmla="*/ 221 w 280"/>
                <a:gd name="T11" fmla="*/ 58 h 280"/>
                <a:gd name="T12" fmla="*/ 211 w 280"/>
                <a:gd name="T13" fmla="*/ 96 h 280"/>
                <a:gd name="T14" fmla="*/ 240 w 280"/>
                <a:gd name="T15" fmla="*/ 136 h 280"/>
                <a:gd name="T16" fmla="*/ 261 w 280"/>
                <a:gd name="T17" fmla="*/ 181 h 280"/>
                <a:gd name="T18" fmla="*/ 275 w 280"/>
                <a:gd name="T19" fmla="*/ 229 h 280"/>
                <a:gd name="T20" fmla="*/ 280 w 280"/>
                <a:gd name="T21" fmla="*/ 280 h 280"/>
                <a:gd name="T22" fmla="*/ 196 w 280"/>
                <a:gd name="T23" fmla="*/ 280 h 280"/>
                <a:gd name="T24" fmla="*/ 190 w 280"/>
                <a:gd name="T25" fmla="*/ 235 h 280"/>
                <a:gd name="T26" fmla="*/ 177 w 280"/>
                <a:gd name="T27" fmla="*/ 195 h 280"/>
                <a:gd name="T28" fmla="*/ 152 w 280"/>
                <a:gd name="T29" fmla="*/ 159 h 280"/>
                <a:gd name="T30" fmla="*/ 121 w 280"/>
                <a:gd name="T31" fmla="*/ 128 h 280"/>
                <a:gd name="T32" fmla="*/ 85 w 280"/>
                <a:gd name="T33" fmla="*/ 105 h 280"/>
                <a:gd name="T34" fmla="*/ 45 w 280"/>
                <a:gd name="T35" fmla="*/ 90 h 280"/>
                <a:gd name="T36" fmla="*/ 0 w 280"/>
                <a:gd name="T37" fmla="*/ 84 h 280"/>
                <a:gd name="T38" fmla="*/ 0 w 280"/>
                <a:gd name="T3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280">
                  <a:moveTo>
                    <a:pt x="0" y="0"/>
                  </a:moveTo>
                  <a:lnTo>
                    <a:pt x="50" y="5"/>
                  </a:lnTo>
                  <a:lnTo>
                    <a:pt x="99" y="19"/>
                  </a:lnTo>
                  <a:lnTo>
                    <a:pt x="144" y="39"/>
                  </a:lnTo>
                  <a:lnTo>
                    <a:pt x="183" y="69"/>
                  </a:lnTo>
                  <a:lnTo>
                    <a:pt x="221" y="58"/>
                  </a:lnTo>
                  <a:lnTo>
                    <a:pt x="211" y="96"/>
                  </a:lnTo>
                  <a:lnTo>
                    <a:pt x="240" y="136"/>
                  </a:lnTo>
                  <a:lnTo>
                    <a:pt x="261" y="181"/>
                  </a:lnTo>
                  <a:lnTo>
                    <a:pt x="275" y="229"/>
                  </a:lnTo>
                  <a:lnTo>
                    <a:pt x="280" y="280"/>
                  </a:lnTo>
                  <a:lnTo>
                    <a:pt x="196" y="280"/>
                  </a:lnTo>
                  <a:lnTo>
                    <a:pt x="190" y="235"/>
                  </a:lnTo>
                  <a:lnTo>
                    <a:pt x="177" y="195"/>
                  </a:lnTo>
                  <a:lnTo>
                    <a:pt x="152" y="159"/>
                  </a:lnTo>
                  <a:lnTo>
                    <a:pt x="121" y="128"/>
                  </a:lnTo>
                  <a:lnTo>
                    <a:pt x="85" y="105"/>
                  </a:lnTo>
                  <a:lnTo>
                    <a:pt x="45" y="90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1훈프로방스 R" pitchFamily="18" charset="-127"/>
                <a:ea typeface="1훈프로방스 R" pitchFamily="18" charset="-127"/>
              </a:endParaRP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B8AAAA70-6FD4-40D4-8833-44B3D1035DA2}"/>
              </a:ext>
            </a:extLst>
          </p:cNvPr>
          <p:cNvSpPr txBox="1"/>
          <p:nvPr/>
        </p:nvSpPr>
        <p:spPr>
          <a:xfrm>
            <a:off x="3967334" y="1636719"/>
            <a:ext cx="1022355" cy="61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1훈프로방스 R" pitchFamily="18" charset="-127"/>
                <a:ea typeface="1훈프로방스 R" pitchFamily="18" charset="-127"/>
              </a:rPr>
              <a:t>완성</a:t>
            </a:r>
            <a:r>
              <a:rPr lang="en-US" altLang="ko-KR" sz="2400" dirty="0">
                <a:latin typeface="1훈프로방스 R" pitchFamily="18" charset="-127"/>
                <a:ea typeface="1훈프로방스 R" pitchFamily="18" charset="-127"/>
              </a:rPr>
              <a:t>!</a:t>
            </a:r>
            <a:endParaRPr lang="ko-KR" altLang="en-US" sz="24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0D9D6A8-F824-4A9B-9C41-F41443D18FD2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DB83CED-8771-42C4-A71F-424D18ACAC26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305B1EC-EB71-41CC-B3F3-04CB10A226BE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51C46C5-AFE1-4C83-8182-FE75F172D0C9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1D4F3157-5433-472F-8DC1-EB3607C226B7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A4919DD-854D-4CDB-AFCF-688A160B4931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B1903DA-D692-4783-BBF0-85B8DC81E522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1EF33EE-5B56-41C7-803B-9E9B2171E399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D014996-7642-4578-82B4-452229F153B4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2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타원 50">
            <a:extLst>
              <a:ext uri="{FF2B5EF4-FFF2-40B4-BE49-F238E27FC236}">
                <a16:creationId xmlns:a16="http://schemas.microsoft.com/office/drawing/2014/main" id="{B349BEB3-7475-4DCE-BE6F-39AAA0A6B675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9B372A6-FBD1-48A4-834A-8905E884ABAB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85D3626-2F6E-4DD4-8339-A6D4F04077F4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9BB3517-E4A6-4A8D-9427-9D50927EE3DC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8C5DC66-CD24-44AF-8A0B-7FAD4762B320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D57A1E2-0CC2-4FCC-8DA5-A746FDD0E42D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E2125D5-F6D5-4AEC-9906-0055A83D4376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15AA7A1-FD36-4A2E-9098-55DAD8A436B7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0271CE2-555F-4FA1-862C-00865293116D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1C0781C-7465-46B3-895F-EB34EF3C5435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6463" y="265212"/>
            <a:ext cx="3985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2-2.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방 구성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 err="1">
                <a:latin typeface="1훈프로방스 R" pitchFamily="18" charset="-127"/>
                <a:ea typeface="1훈프로방스 R" pitchFamily="18" charset="-127"/>
              </a:rPr>
              <a:t>꼬리칸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 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&amp;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감옥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3F38C8-556D-47AA-AC94-FBECBE28994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B69E7B-2410-4BE2-9433-F64FDAC08A2A}"/>
              </a:ext>
            </a:extLst>
          </p:cNvPr>
          <p:cNvGrpSpPr/>
          <p:nvPr/>
        </p:nvGrpSpPr>
        <p:grpSpPr>
          <a:xfrm>
            <a:off x="440321" y="992453"/>
            <a:ext cx="8020111" cy="3161191"/>
            <a:chOff x="440321" y="992453"/>
            <a:chExt cx="8020111" cy="3161191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4FAEE57-DDBE-436B-990C-AD53F49A6AFF}"/>
                </a:ext>
              </a:extLst>
            </p:cNvPr>
            <p:cNvGrpSpPr/>
            <p:nvPr/>
          </p:nvGrpSpPr>
          <p:grpSpPr>
            <a:xfrm>
              <a:off x="494473" y="3694286"/>
              <a:ext cx="2607845" cy="459358"/>
              <a:chOff x="611560" y="3433564"/>
              <a:chExt cx="2376264" cy="648072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E4F2C317-AB54-46A3-97DB-677F021980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B2DE72BE-1D5D-4651-9DD3-E08B14E609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824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10F2D75A-8EC8-46ED-BE03-F1AA7B0A68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561" y="3433564"/>
                <a:ext cx="2376263" cy="0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56EAE2B-5DFD-4642-9E35-7202DB7AA6EA}"/>
                </a:ext>
              </a:extLst>
            </p:cNvPr>
            <p:cNvSpPr/>
            <p:nvPr/>
          </p:nvSpPr>
          <p:spPr>
            <a:xfrm>
              <a:off x="440321" y="992453"/>
              <a:ext cx="8020111" cy="2444755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525A72A1-4979-4D8D-9327-7FFFD9E55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436" y="3437208"/>
              <a:ext cx="0" cy="257078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 descr="건물, 앉아있는, 상자, 하얀색이(가) 표시된 사진&#10;&#10;자동 생성된 설명">
            <a:extLst>
              <a:ext uri="{FF2B5EF4-FFF2-40B4-BE49-F238E27FC236}">
                <a16:creationId xmlns:a16="http://schemas.microsoft.com/office/drawing/2014/main" id="{3C70D2AA-3110-47F7-B875-04871B85B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51" y="1080568"/>
            <a:ext cx="3837687" cy="2266200"/>
          </a:xfrm>
          <a:prstGeom prst="rect">
            <a:avLst/>
          </a:prstGeom>
        </p:spPr>
      </p:pic>
      <p:pic>
        <p:nvPicPr>
          <p:cNvPr id="53" name="그림 52" descr="건물, 실내, 잔디, 앉아있는이(가) 표시된 사진&#10;&#10;자동 생성된 설명">
            <a:extLst>
              <a:ext uri="{FF2B5EF4-FFF2-40B4-BE49-F238E27FC236}">
                <a16:creationId xmlns:a16="http://schemas.microsoft.com/office/drawing/2014/main" id="{330D520D-5950-4CE5-AD13-068BBDF6C8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84" y="1072167"/>
            <a:ext cx="3851913" cy="2274601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95E2BB3-9ECE-4A2A-8FCD-3DD9A10D58AB}"/>
              </a:ext>
            </a:extLst>
          </p:cNvPr>
          <p:cNvGrpSpPr/>
          <p:nvPr/>
        </p:nvGrpSpPr>
        <p:grpSpPr>
          <a:xfrm>
            <a:off x="494473" y="4253258"/>
            <a:ext cx="8155054" cy="764482"/>
            <a:chOff x="464306" y="2741090"/>
            <a:chExt cx="7675884" cy="719563"/>
          </a:xfrm>
        </p:grpSpPr>
        <p:sp>
          <p:nvSpPr>
            <p:cNvPr id="55" name="직사각형 32">
              <a:extLst>
                <a:ext uri="{FF2B5EF4-FFF2-40B4-BE49-F238E27FC236}">
                  <a16:creationId xmlns:a16="http://schemas.microsoft.com/office/drawing/2014/main" id="{A9E804F6-A017-4798-B8A9-2D033D4FA31E}"/>
                </a:ext>
              </a:extLst>
            </p:cNvPr>
            <p:cNvSpPr/>
            <p:nvPr/>
          </p:nvSpPr>
          <p:spPr>
            <a:xfrm>
              <a:off x="6732240" y="2741092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6" name="직사각형 34">
              <a:extLst>
                <a:ext uri="{FF2B5EF4-FFF2-40B4-BE49-F238E27FC236}">
                  <a16:creationId xmlns:a16="http://schemas.microsoft.com/office/drawing/2014/main" id="{294D8395-DC3E-48CA-9F70-E78A7BE3E9F3}"/>
                </a:ext>
              </a:extLst>
            </p:cNvPr>
            <p:cNvSpPr/>
            <p:nvPr/>
          </p:nvSpPr>
          <p:spPr>
            <a:xfrm>
              <a:off x="6732241" y="3249891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7" name="현 56">
              <a:extLst>
                <a:ext uri="{FF2B5EF4-FFF2-40B4-BE49-F238E27FC236}">
                  <a16:creationId xmlns:a16="http://schemas.microsoft.com/office/drawing/2014/main" id="{3F94ABAA-FDA7-4E63-83FB-8E40DAC7FEE3}"/>
                </a:ext>
              </a:extLst>
            </p:cNvPr>
            <p:cNvSpPr/>
            <p:nvPr/>
          </p:nvSpPr>
          <p:spPr>
            <a:xfrm>
              <a:off x="6918038" y="3249891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8" name="현 57">
              <a:extLst>
                <a:ext uri="{FF2B5EF4-FFF2-40B4-BE49-F238E27FC236}">
                  <a16:creationId xmlns:a16="http://schemas.microsoft.com/office/drawing/2014/main" id="{80FC8FEA-877B-4263-8441-544123E7248B}"/>
                </a:ext>
              </a:extLst>
            </p:cNvPr>
            <p:cNvSpPr/>
            <p:nvPr/>
          </p:nvSpPr>
          <p:spPr>
            <a:xfrm>
              <a:off x="7494102" y="3249890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9" name="직사각형 130">
              <a:extLst>
                <a:ext uri="{FF2B5EF4-FFF2-40B4-BE49-F238E27FC236}">
                  <a16:creationId xmlns:a16="http://schemas.microsoft.com/office/drawing/2014/main" id="{79171C70-B3DB-4F76-BD4F-02C4016F65D0}"/>
                </a:ext>
              </a:extLst>
            </p:cNvPr>
            <p:cNvSpPr/>
            <p:nvPr/>
          </p:nvSpPr>
          <p:spPr>
            <a:xfrm>
              <a:off x="7920054" y="3249889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AD5F91C-10E1-4075-A65D-C1A99F7615C3}"/>
                </a:ext>
              </a:extLst>
            </p:cNvPr>
            <p:cNvGrpSpPr/>
            <p:nvPr/>
          </p:nvGrpSpPr>
          <p:grpSpPr>
            <a:xfrm>
              <a:off x="464306" y="2741092"/>
              <a:ext cx="1187813" cy="712631"/>
              <a:chOff x="464306" y="2741092"/>
              <a:chExt cx="1187813" cy="712631"/>
            </a:xfrm>
          </p:grpSpPr>
          <p:sp>
            <p:nvSpPr>
              <p:cNvPr id="92" name="직사각형 32">
                <a:extLst>
                  <a:ext uri="{FF2B5EF4-FFF2-40B4-BE49-F238E27FC236}">
                    <a16:creationId xmlns:a16="http://schemas.microsoft.com/office/drawing/2014/main" id="{91A13757-6279-4BD3-9702-F8BE01F6CA51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93" name="직사각형 34">
                <a:extLst>
                  <a:ext uri="{FF2B5EF4-FFF2-40B4-BE49-F238E27FC236}">
                    <a16:creationId xmlns:a16="http://schemas.microsoft.com/office/drawing/2014/main" id="{012EB259-9F14-40C2-A25B-E5CDDF8C396D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94" name="현 93">
                <a:extLst>
                  <a:ext uri="{FF2B5EF4-FFF2-40B4-BE49-F238E27FC236}">
                    <a16:creationId xmlns:a16="http://schemas.microsoft.com/office/drawing/2014/main" id="{B254E831-A1EE-491C-B016-BCBA8190FABE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95" name="현 94">
                <a:extLst>
                  <a:ext uri="{FF2B5EF4-FFF2-40B4-BE49-F238E27FC236}">
                    <a16:creationId xmlns:a16="http://schemas.microsoft.com/office/drawing/2014/main" id="{5E888A3E-2FE2-47EC-BC0C-BF0933A2D4FD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0244061-D514-4E5B-9A8A-80293C32F3B6}"/>
                  </a:ext>
                </a:extLst>
              </p:cNvPr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1훈프로방스 R" pitchFamily="18" charset="-127"/>
                    <a:ea typeface="1훈프로방스 R" pitchFamily="18" charset="-127"/>
                  </a:rPr>
                  <a:t>꼬리칸</a:t>
                </a:r>
                <a:endParaRPr lang="ko-KR" altLang="en-US" dirty="0">
                  <a:latin typeface="1훈프로방스 R" pitchFamily="18" charset="-127"/>
                  <a:ea typeface="1훈프로방스 R" pitchFamily="18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AAE145D-AAFA-45CF-B825-62ACBB82C1D1}"/>
                </a:ext>
              </a:extLst>
            </p:cNvPr>
            <p:cNvGrpSpPr/>
            <p:nvPr/>
          </p:nvGrpSpPr>
          <p:grpSpPr>
            <a:xfrm>
              <a:off x="1731112" y="2741091"/>
              <a:ext cx="1187813" cy="712631"/>
              <a:chOff x="464306" y="2741092"/>
              <a:chExt cx="1187813" cy="712631"/>
            </a:xfrm>
          </p:grpSpPr>
          <p:sp>
            <p:nvSpPr>
              <p:cNvPr id="87" name="직사각형 32">
                <a:extLst>
                  <a:ext uri="{FF2B5EF4-FFF2-40B4-BE49-F238E27FC236}">
                    <a16:creationId xmlns:a16="http://schemas.microsoft.com/office/drawing/2014/main" id="{6CCCF227-6039-47E4-A220-E2FF53D9918F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8" name="직사각형 34">
                <a:extLst>
                  <a:ext uri="{FF2B5EF4-FFF2-40B4-BE49-F238E27FC236}">
                    <a16:creationId xmlns:a16="http://schemas.microsoft.com/office/drawing/2014/main" id="{5EE64BC3-FF63-494D-ADE1-9C967A130F4B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9" name="현 88">
                <a:extLst>
                  <a:ext uri="{FF2B5EF4-FFF2-40B4-BE49-F238E27FC236}">
                    <a16:creationId xmlns:a16="http://schemas.microsoft.com/office/drawing/2014/main" id="{47D28AD9-F1FA-492D-AA2B-EEA828C4742E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90" name="현 89">
                <a:extLst>
                  <a:ext uri="{FF2B5EF4-FFF2-40B4-BE49-F238E27FC236}">
                    <a16:creationId xmlns:a16="http://schemas.microsoft.com/office/drawing/2014/main" id="{A83D3EED-0563-4F3E-9DFC-F83AB31F8A8B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03D143-1DB0-4D69-B0D4-E3307ECC8349}"/>
                  </a:ext>
                </a:extLst>
              </p:cNvPr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감옥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3B93576-8C7F-43F8-9840-05B1F3786F1B}"/>
                </a:ext>
              </a:extLst>
            </p:cNvPr>
            <p:cNvGrpSpPr/>
            <p:nvPr/>
          </p:nvGrpSpPr>
          <p:grpSpPr>
            <a:xfrm>
              <a:off x="2988585" y="2741091"/>
              <a:ext cx="1187813" cy="712631"/>
              <a:chOff x="464306" y="2741092"/>
              <a:chExt cx="1187813" cy="712631"/>
            </a:xfrm>
          </p:grpSpPr>
          <p:sp>
            <p:nvSpPr>
              <p:cNvPr id="82" name="직사각형 32">
                <a:extLst>
                  <a:ext uri="{FF2B5EF4-FFF2-40B4-BE49-F238E27FC236}">
                    <a16:creationId xmlns:a16="http://schemas.microsoft.com/office/drawing/2014/main" id="{38177A87-12ED-408E-AA44-08C84E638A92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3" name="직사각형 34">
                <a:extLst>
                  <a:ext uri="{FF2B5EF4-FFF2-40B4-BE49-F238E27FC236}">
                    <a16:creationId xmlns:a16="http://schemas.microsoft.com/office/drawing/2014/main" id="{70D4CB01-CB44-4BD0-83C6-9B69E4CAED3E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4" name="현 83">
                <a:extLst>
                  <a:ext uri="{FF2B5EF4-FFF2-40B4-BE49-F238E27FC236}">
                    <a16:creationId xmlns:a16="http://schemas.microsoft.com/office/drawing/2014/main" id="{0FE7EE95-F079-4F64-A07A-00B2803A09DD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5" name="현 84">
                <a:extLst>
                  <a:ext uri="{FF2B5EF4-FFF2-40B4-BE49-F238E27FC236}">
                    <a16:creationId xmlns:a16="http://schemas.microsoft.com/office/drawing/2014/main" id="{88D86246-1DBA-45B2-83D5-6099EE981D64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DB05543-0BD4-45A1-9117-DDF57A25F37F}"/>
                  </a:ext>
                </a:extLst>
              </p:cNvPr>
              <p:cNvSpPr txBox="1"/>
              <p:nvPr/>
            </p:nvSpPr>
            <p:spPr>
              <a:xfrm>
                <a:off x="587321" y="2741092"/>
                <a:ext cx="962284" cy="43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터널</a:t>
                </a: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84B3777-3A00-420D-88D4-04B292A0BB61}"/>
                </a:ext>
              </a:extLst>
            </p:cNvPr>
            <p:cNvGrpSpPr/>
            <p:nvPr/>
          </p:nvGrpSpPr>
          <p:grpSpPr>
            <a:xfrm>
              <a:off x="4226785" y="2741090"/>
              <a:ext cx="1187813" cy="712631"/>
              <a:chOff x="464306" y="2741092"/>
              <a:chExt cx="1187813" cy="712631"/>
            </a:xfrm>
          </p:grpSpPr>
          <p:sp>
            <p:nvSpPr>
              <p:cNvPr id="77" name="직사각형 32">
                <a:extLst>
                  <a:ext uri="{FF2B5EF4-FFF2-40B4-BE49-F238E27FC236}">
                    <a16:creationId xmlns:a16="http://schemas.microsoft.com/office/drawing/2014/main" id="{CDFE7385-1D6F-4FFF-AE3A-2634B3541690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8" name="직사각형 34">
                <a:extLst>
                  <a:ext uri="{FF2B5EF4-FFF2-40B4-BE49-F238E27FC236}">
                    <a16:creationId xmlns:a16="http://schemas.microsoft.com/office/drawing/2014/main" id="{6BAB1B5A-63F5-4AD4-B936-39AD321CFEF5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9" name="현 78">
                <a:extLst>
                  <a:ext uri="{FF2B5EF4-FFF2-40B4-BE49-F238E27FC236}">
                    <a16:creationId xmlns:a16="http://schemas.microsoft.com/office/drawing/2014/main" id="{14C68601-61F8-4639-A085-C50458023C35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0" name="현 79">
                <a:extLst>
                  <a:ext uri="{FF2B5EF4-FFF2-40B4-BE49-F238E27FC236}">
                    <a16:creationId xmlns:a16="http://schemas.microsoft.com/office/drawing/2014/main" id="{2F42B02E-0EB4-4346-A84B-D3A9E525AD4F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787E93A-8CB0-4E12-8D5B-06C69B7CE962}"/>
                  </a:ext>
                </a:extLst>
              </p:cNvPr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유치원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7C1E9FD-9490-46C4-B499-8772DE92CB79}"/>
                </a:ext>
              </a:extLst>
            </p:cNvPr>
            <p:cNvGrpSpPr/>
            <p:nvPr/>
          </p:nvGrpSpPr>
          <p:grpSpPr>
            <a:xfrm>
              <a:off x="5479512" y="2748022"/>
              <a:ext cx="1187813" cy="712631"/>
              <a:chOff x="464306" y="2741092"/>
              <a:chExt cx="1187813" cy="712631"/>
            </a:xfrm>
          </p:grpSpPr>
          <p:sp>
            <p:nvSpPr>
              <p:cNvPr id="70" name="직사각형 32">
                <a:extLst>
                  <a:ext uri="{FF2B5EF4-FFF2-40B4-BE49-F238E27FC236}">
                    <a16:creationId xmlns:a16="http://schemas.microsoft.com/office/drawing/2014/main" id="{F81FF56D-8473-4379-80F6-B6A82F8AF616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3" name="직사각형 34">
                <a:extLst>
                  <a:ext uri="{FF2B5EF4-FFF2-40B4-BE49-F238E27FC236}">
                    <a16:creationId xmlns:a16="http://schemas.microsoft.com/office/drawing/2014/main" id="{073E6B88-8481-4EA7-BF2E-892C83F7A71B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4" name="현 73">
                <a:extLst>
                  <a:ext uri="{FF2B5EF4-FFF2-40B4-BE49-F238E27FC236}">
                    <a16:creationId xmlns:a16="http://schemas.microsoft.com/office/drawing/2014/main" id="{153EC145-CBC6-4EFB-910A-64D095A072B2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5" name="현 74">
                <a:extLst>
                  <a:ext uri="{FF2B5EF4-FFF2-40B4-BE49-F238E27FC236}">
                    <a16:creationId xmlns:a16="http://schemas.microsoft.com/office/drawing/2014/main" id="{26D74558-E7FB-4FC7-AEE9-0B9BE2CB3F8E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BEA72BA-0A50-454D-8DF4-F1F861DF3BDD}"/>
                  </a:ext>
                </a:extLst>
              </p:cNvPr>
              <p:cNvSpPr txBox="1"/>
              <p:nvPr/>
            </p:nvSpPr>
            <p:spPr>
              <a:xfrm>
                <a:off x="583052" y="2741092"/>
                <a:ext cx="911861" cy="43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1훈프로방스 R" pitchFamily="18" charset="-127"/>
                    <a:ea typeface="1훈프로방스 R" pitchFamily="18" charset="-127"/>
                  </a:rPr>
                  <a:t>엔진실</a:t>
                </a: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 앞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3E4DBFB-67EA-4DE1-B46B-80C51409D274}"/>
                </a:ext>
              </a:extLst>
            </p:cNvPr>
            <p:cNvSpPr txBox="1"/>
            <p:nvPr/>
          </p:nvSpPr>
          <p:spPr>
            <a:xfrm>
              <a:off x="6796327" y="2741090"/>
              <a:ext cx="979466" cy="43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latin typeface="1훈프로방스 R" pitchFamily="18" charset="-127"/>
                  <a:ea typeface="1훈프로방스 R" pitchFamily="18" charset="-127"/>
                </a:rPr>
                <a:t>엔진실</a:t>
              </a:r>
              <a:endParaRPr lang="ko-KR" altLang="en-US" dirty="0">
                <a:latin typeface="1훈프로방스 R" pitchFamily="18" charset="-127"/>
                <a:ea typeface="1훈프로방스 R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80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타원 50">
            <a:extLst>
              <a:ext uri="{FF2B5EF4-FFF2-40B4-BE49-F238E27FC236}">
                <a16:creationId xmlns:a16="http://schemas.microsoft.com/office/drawing/2014/main" id="{38ED5C0C-3A8A-48F2-960E-04A470E5EFDB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50AF5433-B119-40A6-8918-D3B395EAE78E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9C2C399-3E71-4071-97CB-999F58597689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541E794-07D8-40A4-B4D3-F769C4A538BA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939296A-C52D-4C47-985A-1768FCC7F064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475C2AF-5C13-41A1-A036-49EEF7658C5E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D4E8E695-BD94-4DAC-B433-2449986CD234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85541F17-17B6-410A-8C72-931FFB71334E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7745422-BDBF-416E-A31C-99939010FC06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F0B8C0B-A176-4C28-99A4-3B1910CD4749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6463" y="265212"/>
            <a:ext cx="3851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2-2.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방 구성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터널 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&amp;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유치원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3F38C8-556D-47AA-AC94-FBECBE28994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모니터, 전면, 남자, 화면이(가) 표시된 사진&#10;&#10;자동 생성된 설명">
            <a:extLst>
              <a:ext uri="{FF2B5EF4-FFF2-40B4-BE49-F238E27FC236}">
                <a16:creationId xmlns:a16="http://schemas.microsoft.com/office/drawing/2014/main" id="{EC7DD372-E300-484D-AE74-FB7EF29B2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5" y="1065835"/>
            <a:ext cx="3851913" cy="2274601"/>
          </a:xfrm>
          <a:prstGeom prst="rect">
            <a:avLst/>
          </a:prstGeom>
        </p:spPr>
      </p:pic>
      <p:pic>
        <p:nvPicPr>
          <p:cNvPr id="8" name="그림 7" descr="실내, 테이블, 방, 사진이(가) 표시된 사진&#10;&#10;자동 생성된 설명">
            <a:extLst>
              <a:ext uri="{FF2B5EF4-FFF2-40B4-BE49-F238E27FC236}">
                <a16:creationId xmlns:a16="http://schemas.microsoft.com/office/drawing/2014/main" id="{C181D119-36E2-49B3-8162-47C32855AE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80" y="1065835"/>
            <a:ext cx="3851914" cy="227460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01302F-4E55-4D5E-AE90-851BF666EFD7}"/>
              </a:ext>
            </a:extLst>
          </p:cNvPr>
          <p:cNvGrpSpPr/>
          <p:nvPr/>
        </p:nvGrpSpPr>
        <p:grpSpPr>
          <a:xfrm>
            <a:off x="440321" y="992453"/>
            <a:ext cx="8020111" cy="3161191"/>
            <a:chOff x="440321" y="992453"/>
            <a:chExt cx="8020111" cy="316119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A7FAC2-19A1-4B2B-8E4D-9B796BE4FF3B}"/>
                </a:ext>
              </a:extLst>
            </p:cNvPr>
            <p:cNvGrpSpPr/>
            <p:nvPr/>
          </p:nvGrpSpPr>
          <p:grpSpPr>
            <a:xfrm>
              <a:off x="3176330" y="3694286"/>
              <a:ext cx="2577453" cy="459358"/>
              <a:chOff x="3321073" y="3694286"/>
              <a:chExt cx="2376264" cy="459358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06F218C-33E6-4303-B48C-E4F2D5EB44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1073" y="3694286"/>
                <a:ext cx="0" cy="459358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C01F834-3133-4BEB-808E-215D3A4026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7337" y="3694286"/>
                <a:ext cx="0" cy="459358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8F932CB2-ECFF-42C1-87E8-3C197FD38D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21074" y="3694286"/>
                <a:ext cx="2376263" cy="0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B52A19-F871-4CE0-8748-86A1091923E1}"/>
                </a:ext>
              </a:extLst>
            </p:cNvPr>
            <p:cNvSpPr/>
            <p:nvPr/>
          </p:nvSpPr>
          <p:spPr>
            <a:xfrm>
              <a:off x="440321" y="992453"/>
              <a:ext cx="8020111" cy="2444755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73C9DDE-ECE4-4A1D-BD8D-B532B5D16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5384" y="3437208"/>
              <a:ext cx="0" cy="257078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F6066DE-4D9C-412E-84AE-77A45781AC10}"/>
              </a:ext>
            </a:extLst>
          </p:cNvPr>
          <p:cNvGrpSpPr/>
          <p:nvPr/>
        </p:nvGrpSpPr>
        <p:grpSpPr>
          <a:xfrm>
            <a:off x="494473" y="4253258"/>
            <a:ext cx="8155054" cy="764482"/>
            <a:chOff x="464306" y="2741090"/>
            <a:chExt cx="7675884" cy="719563"/>
          </a:xfrm>
        </p:grpSpPr>
        <p:sp>
          <p:nvSpPr>
            <p:cNvPr id="53" name="직사각형 32">
              <a:extLst>
                <a:ext uri="{FF2B5EF4-FFF2-40B4-BE49-F238E27FC236}">
                  <a16:creationId xmlns:a16="http://schemas.microsoft.com/office/drawing/2014/main" id="{6862476E-CAD6-4E10-84E0-ADBC5A42276C}"/>
                </a:ext>
              </a:extLst>
            </p:cNvPr>
            <p:cNvSpPr/>
            <p:nvPr/>
          </p:nvSpPr>
          <p:spPr>
            <a:xfrm>
              <a:off x="6732240" y="2741092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4" name="직사각형 34">
              <a:extLst>
                <a:ext uri="{FF2B5EF4-FFF2-40B4-BE49-F238E27FC236}">
                  <a16:creationId xmlns:a16="http://schemas.microsoft.com/office/drawing/2014/main" id="{1D19A4C5-A9B2-46B3-B323-63D78F8E763F}"/>
                </a:ext>
              </a:extLst>
            </p:cNvPr>
            <p:cNvSpPr/>
            <p:nvPr/>
          </p:nvSpPr>
          <p:spPr>
            <a:xfrm>
              <a:off x="6732241" y="3249891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5" name="현 54">
              <a:extLst>
                <a:ext uri="{FF2B5EF4-FFF2-40B4-BE49-F238E27FC236}">
                  <a16:creationId xmlns:a16="http://schemas.microsoft.com/office/drawing/2014/main" id="{39EA95A8-1B46-42D7-9FD4-A9DF739E766F}"/>
                </a:ext>
              </a:extLst>
            </p:cNvPr>
            <p:cNvSpPr/>
            <p:nvPr/>
          </p:nvSpPr>
          <p:spPr>
            <a:xfrm>
              <a:off x="6918038" y="3249891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6" name="현 55">
              <a:extLst>
                <a:ext uri="{FF2B5EF4-FFF2-40B4-BE49-F238E27FC236}">
                  <a16:creationId xmlns:a16="http://schemas.microsoft.com/office/drawing/2014/main" id="{AA1B76A6-178F-4F08-85B8-B9CDEE05C8CF}"/>
                </a:ext>
              </a:extLst>
            </p:cNvPr>
            <p:cNvSpPr/>
            <p:nvPr/>
          </p:nvSpPr>
          <p:spPr>
            <a:xfrm>
              <a:off x="7494102" y="3249890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7" name="직사각형 130">
              <a:extLst>
                <a:ext uri="{FF2B5EF4-FFF2-40B4-BE49-F238E27FC236}">
                  <a16:creationId xmlns:a16="http://schemas.microsoft.com/office/drawing/2014/main" id="{22170176-63E2-428B-AE94-719E17FA0039}"/>
                </a:ext>
              </a:extLst>
            </p:cNvPr>
            <p:cNvSpPr/>
            <p:nvPr/>
          </p:nvSpPr>
          <p:spPr>
            <a:xfrm>
              <a:off x="7920054" y="3249889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39FFEB4-210C-4A80-BF66-09B673A0B06D}"/>
                </a:ext>
              </a:extLst>
            </p:cNvPr>
            <p:cNvGrpSpPr/>
            <p:nvPr/>
          </p:nvGrpSpPr>
          <p:grpSpPr>
            <a:xfrm>
              <a:off x="464306" y="2741092"/>
              <a:ext cx="1187813" cy="712631"/>
              <a:chOff x="464306" y="2741092"/>
              <a:chExt cx="1187813" cy="712631"/>
            </a:xfrm>
          </p:grpSpPr>
          <p:sp>
            <p:nvSpPr>
              <p:cNvPr id="85" name="직사각형 32">
                <a:extLst>
                  <a:ext uri="{FF2B5EF4-FFF2-40B4-BE49-F238E27FC236}">
                    <a16:creationId xmlns:a16="http://schemas.microsoft.com/office/drawing/2014/main" id="{02FD728F-96F7-4AB3-8901-B05CD7AFA31D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6" name="직사각형 34">
                <a:extLst>
                  <a:ext uri="{FF2B5EF4-FFF2-40B4-BE49-F238E27FC236}">
                    <a16:creationId xmlns:a16="http://schemas.microsoft.com/office/drawing/2014/main" id="{C5DA6874-C2EE-42B7-9DF5-A50DD07C5993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7" name="현 86">
                <a:extLst>
                  <a:ext uri="{FF2B5EF4-FFF2-40B4-BE49-F238E27FC236}">
                    <a16:creationId xmlns:a16="http://schemas.microsoft.com/office/drawing/2014/main" id="{53539ECA-3094-41E2-A4F9-545EF9F46F10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8" name="현 87">
                <a:extLst>
                  <a:ext uri="{FF2B5EF4-FFF2-40B4-BE49-F238E27FC236}">
                    <a16:creationId xmlns:a16="http://schemas.microsoft.com/office/drawing/2014/main" id="{47849039-786A-46B6-A0F6-BB5819DDFE7F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60CB73F-4673-4646-9713-E28D1F590679}"/>
                  </a:ext>
                </a:extLst>
              </p:cNvPr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1훈프로방스 R" pitchFamily="18" charset="-127"/>
                    <a:ea typeface="1훈프로방스 R" pitchFamily="18" charset="-127"/>
                  </a:rPr>
                  <a:t>꼬리칸</a:t>
                </a:r>
                <a:endParaRPr lang="ko-KR" altLang="en-US" dirty="0">
                  <a:latin typeface="1훈프로방스 R" pitchFamily="18" charset="-127"/>
                  <a:ea typeface="1훈프로방스 R" pitchFamily="18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5FEB6D1-38CD-4558-AC7E-6429493508B4}"/>
                </a:ext>
              </a:extLst>
            </p:cNvPr>
            <p:cNvGrpSpPr/>
            <p:nvPr/>
          </p:nvGrpSpPr>
          <p:grpSpPr>
            <a:xfrm>
              <a:off x="1731112" y="2741091"/>
              <a:ext cx="1187813" cy="712631"/>
              <a:chOff x="464306" y="2741092"/>
              <a:chExt cx="1187813" cy="712631"/>
            </a:xfrm>
          </p:grpSpPr>
          <p:sp>
            <p:nvSpPr>
              <p:cNvPr id="80" name="직사각형 32">
                <a:extLst>
                  <a:ext uri="{FF2B5EF4-FFF2-40B4-BE49-F238E27FC236}">
                    <a16:creationId xmlns:a16="http://schemas.microsoft.com/office/drawing/2014/main" id="{C75EE14B-BFD1-4C79-9CE5-673EEC1ACBC3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1" name="직사각형 34">
                <a:extLst>
                  <a:ext uri="{FF2B5EF4-FFF2-40B4-BE49-F238E27FC236}">
                    <a16:creationId xmlns:a16="http://schemas.microsoft.com/office/drawing/2014/main" id="{5D44CD6C-8804-4038-B73A-390247C4F23A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2" name="현 81">
                <a:extLst>
                  <a:ext uri="{FF2B5EF4-FFF2-40B4-BE49-F238E27FC236}">
                    <a16:creationId xmlns:a16="http://schemas.microsoft.com/office/drawing/2014/main" id="{21E7D943-05C3-4346-8D31-E2EAE4355E65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3" name="현 82">
                <a:extLst>
                  <a:ext uri="{FF2B5EF4-FFF2-40B4-BE49-F238E27FC236}">
                    <a16:creationId xmlns:a16="http://schemas.microsoft.com/office/drawing/2014/main" id="{F78183AF-758A-4DDA-A75C-8881C57D67D8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E2BC51A-4A53-4A5F-A214-4BA2C3980B6B}"/>
                  </a:ext>
                </a:extLst>
              </p:cNvPr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감옥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B2AEFAA-A8B5-4430-9DAA-11F67E87156B}"/>
                </a:ext>
              </a:extLst>
            </p:cNvPr>
            <p:cNvGrpSpPr/>
            <p:nvPr/>
          </p:nvGrpSpPr>
          <p:grpSpPr>
            <a:xfrm>
              <a:off x="2988585" y="2741091"/>
              <a:ext cx="1187813" cy="712631"/>
              <a:chOff x="464306" y="2741092"/>
              <a:chExt cx="1187813" cy="712631"/>
            </a:xfrm>
          </p:grpSpPr>
          <p:sp>
            <p:nvSpPr>
              <p:cNvPr id="75" name="직사각형 32">
                <a:extLst>
                  <a:ext uri="{FF2B5EF4-FFF2-40B4-BE49-F238E27FC236}">
                    <a16:creationId xmlns:a16="http://schemas.microsoft.com/office/drawing/2014/main" id="{EB452BBB-95FE-45D9-9A74-B225C645F9A4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6" name="직사각형 34">
                <a:extLst>
                  <a:ext uri="{FF2B5EF4-FFF2-40B4-BE49-F238E27FC236}">
                    <a16:creationId xmlns:a16="http://schemas.microsoft.com/office/drawing/2014/main" id="{3A90E857-CF58-4FA0-8A93-B45D16B3E21C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7" name="현 76">
                <a:extLst>
                  <a:ext uri="{FF2B5EF4-FFF2-40B4-BE49-F238E27FC236}">
                    <a16:creationId xmlns:a16="http://schemas.microsoft.com/office/drawing/2014/main" id="{62881919-124E-4C80-8989-D9A07B1366D9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8" name="현 77">
                <a:extLst>
                  <a:ext uri="{FF2B5EF4-FFF2-40B4-BE49-F238E27FC236}">
                    <a16:creationId xmlns:a16="http://schemas.microsoft.com/office/drawing/2014/main" id="{BE6925B6-49C9-4DA2-A915-902F84691DC6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E0E8BEF-2D7B-4E74-B0A6-71F678FEA8D9}"/>
                  </a:ext>
                </a:extLst>
              </p:cNvPr>
              <p:cNvSpPr txBox="1"/>
              <p:nvPr/>
            </p:nvSpPr>
            <p:spPr>
              <a:xfrm>
                <a:off x="587321" y="2741092"/>
                <a:ext cx="962284" cy="43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터널</a:t>
                </a: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914D592-2B37-49D6-922B-14852908A3F9}"/>
                </a:ext>
              </a:extLst>
            </p:cNvPr>
            <p:cNvGrpSpPr/>
            <p:nvPr/>
          </p:nvGrpSpPr>
          <p:grpSpPr>
            <a:xfrm>
              <a:off x="4226785" y="2741090"/>
              <a:ext cx="1187813" cy="712631"/>
              <a:chOff x="464306" y="2741092"/>
              <a:chExt cx="1187813" cy="712631"/>
            </a:xfrm>
          </p:grpSpPr>
          <p:sp>
            <p:nvSpPr>
              <p:cNvPr id="70" name="직사각형 32">
                <a:extLst>
                  <a:ext uri="{FF2B5EF4-FFF2-40B4-BE49-F238E27FC236}">
                    <a16:creationId xmlns:a16="http://schemas.microsoft.com/office/drawing/2014/main" id="{84AC9A35-D0DB-4B92-AC93-B207A0F0A924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1" name="직사각형 34">
                <a:extLst>
                  <a:ext uri="{FF2B5EF4-FFF2-40B4-BE49-F238E27FC236}">
                    <a16:creationId xmlns:a16="http://schemas.microsoft.com/office/drawing/2014/main" id="{F5CAF36A-9390-4460-A9C4-4DA3B6AD80BD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2" name="현 71">
                <a:extLst>
                  <a:ext uri="{FF2B5EF4-FFF2-40B4-BE49-F238E27FC236}">
                    <a16:creationId xmlns:a16="http://schemas.microsoft.com/office/drawing/2014/main" id="{5158F72D-B915-4C12-8B3F-9C3BB2B9F491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3" name="현 72">
                <a:extLst>
                  <a:ext uri="{FF2B5EF4-FFF2-40B4-BE49-F238E27FC236}">
                    <a16:creationId xmlns:a16="http://schemas.microsoft.com/office/drawing/2014/main" id="{98005A63-B021-4EA0-B6E5-881F49A49AD6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8CA873A-020F-4DE7-B959-31D6C46E403C}"/>
                  </a:ext>
                </a:extLst>
              </p:cNvPr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유치원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2EE43B6-AA7A-49DC-905B-FB153499BC20}"/>
                </a:ext>
              </a:extLst>
            </p:cNvPr>
            <p:cNvGrpSpPr/>
            <p:nvPr/>
          </p:nvGrpSpPr>
          <p:grpSpPr>
            <a:xfrm>
              <a:off x="5479512" y="2748022"/>
              <a:ext cx="1187813" cy="712631"/>
              <a:chOff x="464306" y="2741092"/>
              <a:chExt cx="1187813" cy="712631"/>
            </a:xfrm>
          </p:grpSpPr>
          <p:sp>
            <p:nvSpPr>
              <p:cNvPr id="65" name="직사각형 32">
                <a:extLst>
                  <a:ext uri="{FF2B5EF4-FFF2-40B4-BE49-F238E27FC236}">
                    <a16:creationId xmlns:a16="http://schemas.microsoft.com/office/drawing/2014/main" id="{590A0BE0-5B06-43CA-9B00-C027A30B7CFF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6" name="직사각형 34">
                <a:extLst>
                  <a:ext uri="{FF2B5EF4-FFF2-40B4-BE49-F238E27FC236}">
                    <a16:creationId xmlns:a16="http://schemas.microsoft.com/office/drawing/2014/main" id="{DA9BEBE7-D131-450C-A4D3-1256CE1E0E61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7" name="현 66">
                <a:extLst>
                  <a:ext uri="{FF2B5EF4-FFF2-40B4-BE49-F238E27FC236}">
                    <a16:creationId xmlns:a16="http://schemas.microsoft.com/office/drawing/2014/main" id="{04648928-A5C1-446F-B4AD-8BA5793FB0BB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8" name="현 67">
                <a:extLst>
                  <a:ext uri="{FF2B5EF4-FFF2-40B4-BE49-F238E27FC236}">
                    <a16:creationId xmlns:a16="http://schemas.microsoft.com/office/drawing/2014/main" id="{E00C0021-E425-406D-ABCC-D3228B20AAC8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0668C95-849E-463A-A8F2-2D883AE264BD}"/>
                  </a:ext>
                </a:extLst>
              </p:cNvPr>
              <p:cNvSpPr txBox="1"/>
              <p:nvPr/>
            </p:nvSpPr>
            <p:spPr>
              <a:xfrm>
                <a:off x="583052" y="2741092"/>
                <a:ext cx="911861" cy="43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1훈프로방스 R" pitchFamily="18" charset="-127"/>
                    <a:ea typeface="1훈프로방스 R" pitchFamily="18" charset="-127"/>
                  </a:rPr>
                  <a:t>엔진실</a:t>
                </a: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 앞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9E92B59-723C-4566-A4DD-DBF3FC1AE147}"/>
                </a:ext>
              </a:extLst>
            </p:cNvPr>
            <p:cNvSpPr txBox="1"/>
            <p:nvPr/>
          </p:nvSpPr>
          <p:spPr>
            <a:xfrm>
              <a:off x="6796327" y="2741090"/>
              <a:ext cx="979466" cy="43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latin typeface="1훈프로방스 R" pitchFamily="18" charset="-127"/>
                  <a:ea typeface="1훈프로방스 R" pitchFamily="18" charset="-127"/>
                </a:rPr>
                <a:t>엔진실</a:t>
              </a:r>
              <a:endParaRPr lang="ko-KR" altLang="en-US" dirty="0">
                <a:latin typeface="1훈프로방스 R" pitchFamily="18" charset="-127"/>
                <a:ea typeface="1훈프로방스 R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44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타원 91">
            <a:extLst>
              <a:ext uri="{FF2B5EF4-FFF2-40B4-BE49-F238E27FC236}">
                <a16:creationId xmlns:a16="http://schemas.microsoft.com/office/drawing/2014/main" id="{6A6500F7-03B6-470F-BD97-A3390CB30476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078B147-05D3-4F7C-BB07-9CCF6E1E8700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6417FEA-93F2-42EA-8C5A-B2DBD86D8887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C5831F2-77F3-435F-AB45-C5A9B1BFDFDA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DE0828C-E539-41CD-A702-A3259CD7BEE3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B2690FB-104F-4631-A4BD-3E22BE3ECF87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8E13FF7-BFC6-4CD0-8435-518E32943F26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85CA3FC-B864-4DEA-A6F8-EE4A72012DB8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987A6D8-0D10-462B-AD7B-7BB59030B5A9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EC2B4B2B-269B-44A2-AEE9-01EAFAE0600A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6463" y="265212"/>
            <a:ext cx="4561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2-2.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방 구성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 err="1">
                <a:latin typeface="1훈프로방스 R" pitchFamily="18" charset="-127"/>
                <a:ea typeface="1훈프로방스 R" pitchFamily="18" charset="-127"/>
              </a:rPr>
              <a:t>엔진실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 앞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 &amp; </a:t>
            </a:r>
            <a:r>
              <a:rPr lang="ko-KR" altLang="en-US" sz="3000" b="1" dirty="0" err="1">
                <a:latin typeface="1훈프로방스 R" pitchFamily="18" charset="-127"/>
                <a:ea typeface="1훈프로방스 R" pitchFamily="18" charset="-127"/>
              </a:rPr>
              <a:t>엔진실</a:t>
            </a:r>
            <a:endParaRPr lang="ko-KR" altLang="en-US" sz="3000" b="1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3F38C8-556D-47AA-AC94-FBECBE28994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532CD0-5791-4FFC-B31F-5DD79F0216F1}"/>
              </a:ext>
            </a:extLst>
          </p:cNvPr>
          <p:cNvGrpSpPr/>
          <p:nvPr/>
        </p:nvGrpSpPr>
        <p:grpSpPr>
          <a:xfrm>
            <a:off x="440321" y="992453"/>
            <a:ext cx="8020111" cy="3161191"/>
            <a:chOff x="440321" y="992453"/>
            <a:chExt cx="8020111" cy="316119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CDD08AD-4AFD-4B38-9331-C1AA2068124E}"/>
                </a:ext>
              </a:extLst>
            </p:cNvPr>
            <p:cNvGrpSpPr/>
            <p:nvPr/>
          </p:nvGrpSpPr>
          <p:grpSpPr>
            <a:xfrm>
              <a:off x="5896586" y="3694286"/>
              <a:ext cx="2376264" cy="459358"/>
              <a:chOff x="611560" y="3433564"/>
              <a:chExt cx="2376264" cy="648072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43F538A-A090-40FF-8499-650D260AE3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E8C9C97-AAC7-4A80-8039-11F664ACE4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824" y="3433564"/>
                <a:ext cx="0" cy="648072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E39EBF0-AF1F-4B9D-A24F-9BE03B5C81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561" y="3433564"/>
                <a:ext cx="2376263" cy="0"/>
              </a:xfrm>
              <a:prstGeom prst="line">
                <a:avLst/>
              </a:prstGeom>
              <a:ln w="317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DC0D104-E935-45A3-AEA2-6871989601EF}"/>
                </a:ext>
              </a:extLst>
            </p:cNvPr>
            <p:cNvSpPr/>
            <p:nvPr/>
          </p:nvSpPr>
          <p:spPr>
            <a:xfrm>
              <a:off x="440321" y="992453"/>
              <a:ext cx="8020111" cy="2444755"/>
            </a:xfrm>
            <a:prstGeom prst="rect">
              <a:avLst/>
            </a:prstGeom>
            <a:noFill/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865B829-959A-4F61-B36A-9D63B4032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2280" y="3437208"/>
              <a:ext cx="0" cy="257078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C8B6451-B4BB-42F3-ACEA-9EAE435AB182}"/>
              </a:ext>
            </a:extLst>
          </p:cNvPr>
          <p:cNvGrpSpPr/>
          <p:nvPr/>
        </p:nvGrpSpPr>
        <p:grpSpPr>
          <a:xfrm>
            <a:off x="494473" y="4253258"/>
            <a:ext cx="8155054" cy="764482"/>
            <a:chOff x="464306" y="2741090"/>
            <a:chExt cx="7675884" cy="719563"/>
          </a:xfrm>
        </p:grpSpPr>
        <p:sp>
          <p:nvSpPr>
            <p:cNvPr id="54" name="직사각형 32">
              <a:extLst>
                <a:ext uri="{FF2B5EF4-FFF2-40B4-BE49-F238E27FC236}">
                  <a16:creationId xmlns:a16="http://schemas.microsoft.com/office/drawing/2014/main" id="{82E85CCC-4926-4A6C-A027-40943B218F63}"/>
                </a:ext>
              </a:extLst>
            </p:cNvPr>
            <p:cNvSpPr/>
            <p:nvPr/>
          </p:nvSpPr>
          <p:spPr>
            <a:xfrm>
              <a:off x="6732240" y="2741092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5" name="직사각형 34">
              <a:extLst>
                <a:ext uri="{FF2B5EF4-FFF2-40B4-BE49-F238E27FC236}">
                  <a16:creationId xmlns:a16="http://schemas.microsoft.com/office/drawing/2014/main" id="{3F1F93DD-3EF3-4726-9238-7667A6F22763}"/>
                </a:ext>
              </a:extLst>
            </p:cNvPr>
            <p:cNvSpPr/>
            <p:nvPr/>
          </p:nvSpPr>
          <p:spPr>
            <a:xfrm>
              <a:off x="6732241" y="3249891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8" name="현 57">
              <a:extLst>
                <a:ext uri="{FF2B5EF4-FFF2-40B4-BE49-F238E27FC236}">
                  <a16:creationId xmlns:a16="http://schemas.microsoft.com/office/drawing/2014/main" id="{3AC44C3F-624B-4771-946E-60B789886576}"/>
                </a:ext>
              </a:extLst>
            </p:cNvPr>
            <p:cNvSpPr/>
            <p:nvPr/>
          </p:nvSpPr>
          <p:spPr>
            <a:xfrm>
              <a:off x="6918038" y="3249891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9" name="현 58">
              <a:extLst>
                <a:ext uri="{FF2B5EF4-FFF2-40B4-BE49-F238E27FC236}">
                  <a16:creationId xmlns:a16="http://schemas.microsoft.com/office/drawing/2014/main" id="{74B67D8E-5BDF-4250-BB81-A4F3D6441DD5}"/>
                </a:ext>
              </a:extLst>
            </p:cNvPr>
            <p:cNvSpPr/>
            <p:nvPr/>
          </p:nvSpPr>
          <p:spPr>
            <a:xfrm>
              <a:off x="7494102" y="3249890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0" name="직사각형 130">
              <a:extLst>
                <a:ext uri="{FF2B5EF4-FFF2-40B4-BE49-F238E27FC236}">
                  <a16:creationId xmlns:a16="http://schemas.microsoft.com/office/drawing/2014/main" id="{BC51C5A3-829A-44A3-81DF-19C22B860B2E}"/>
                </a:ext>
              </a:extLst>
            </p:cNvPr>
            <p:cNvSpPr/>
            <p:nvPr/>
          </p:nvSpPr>
          <p:spPr>
            <a:xfrm>
              <a:off x="7920054" y="3249889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BD1EC58-CB8B-4EC5-9217-1ED1CCDE2FE7}"/>
                </a:ext>
              </a:extLst>
            </p:cNvPr>
            <p:cNvGrpSpPr/>
            <p:nvPr/>
          </p:nvGrpSpPr>
          <p:grpSpPr>
            <a:xfrm>
              <a:off x="464306" y="2741092"/>
              <a:ext cx="1187813" cy="712631"/>
              <a:chOff x="464306" y="2741092"/>
              <a:chExt cx="1187813" cy="712631"/>
            </a:xfrm>
          </p:grpSpPr>
          <p:sp>
            <p:nvSpPr>
              <p:cNvPr id="87" name="직사각형 32">
                <a:extLst>
                  <a:ext uri="{FF2B5EF4-FFF2-40B4-BE49-F238E27FC236}">
                    <a16:creationId xmlns:a16="http://schemas.microsoft.com/office/drawing/2014/main" id="{EDAB66CB-24D6-41E4-B0B7-6FAEFF9C285A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8" name="직사각형 34">
                <a:extLst>
                  <a:ext uri="{FF2B5EF4-FFF2-40B4-BE49-F238E27FC236}">
                    <a16:creationId xmlns:a16="http://schemas.microsoft.com/office/drawing/2014/main" id="{29278C51-C52C-440B-B48B-07ACAE83717B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9" name="현 88">
                <a:extLst>
                  <a:ext uri="{FF2B5EF4-FFF2-40B4-BE49-F238E27FC236}">
                    <a16:creationId xmlns:a16="http://schemas.microsoft.com/office/drawing/2014/main" id="{3C00C778-A0CE-40EB-B939-8A582B1980E9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90" name="현 89">
                <a:extLst>
                  <a:ext uri="{FF2B5EF4-FFF2-40B4-BE49-F238E27FC236}">
                    <a16:creationId xmlns:a16="http://schemas.microsoft.com/office/drawing/2014/main" id="{22167250-CEB0-4985-8745-7BF60E8E66F0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9C42A8-3E29-4F76-8F70-8638D7776DCA}"/>
                  </a:ext>
                </a:extLst>
              </p:cNvPr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1훈프로방스 R" pitchFamily="18" charset="-127"/>
                    <a:ea typeface="1훈프로방스 R" pitchFamily="18" charset="-127"/>
                  </a:rPr>
                  <a:t>꼬리칸</a:t>
                </a:r>
                <a:endParaRPr lang="ko-KR" altLang="en-US" dirty="0">
                  <a:latin typeface="1훈프로방스 R" pitchFamily="18" charset="-127"/>
                  <a:ea typeface="1훈프로방스 R" pitchFamily="18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58FD8AA-C754-4C0C-877B-FDC2B2C2CBAC}"/>
                </a:ext>
              </a:extLst>
            </p:cNvPr>
            <p:cNvGrpSpPr/>
            <p:nvPr/>
          </p:nvGrpSpPr>
          <p:grpSpPr>
            <a:xfrm>
              <a:off x="1731112" y="2741091"/>
              <a:ext cx="1187813" cy="712631"/>
              <a:chOff x="464306" y="2741092"/>
              <a:chExt cx="1187813" cy="712631"/>
            </a:xfrm>
          </p:grpSpPr>
          <p:sp>
            <p:nvSpPr>
              <p:cNvPr id="82" name="직사각형 32">
                <a:extLst>
                  <a:ext uri="{FF2B5EF4-FFF2-40B4-BE49-F238E27FC236}">
                    <a16:creationId xmlns:a16="http://schemas.microsoft.com/office/drawing/2014/main" id="{D2B4C9E4-A125-40FD-9D90-00C6F8C93894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3" name="직사각형 34">
                <a:extLst>
                  <a:ext uri="{FF2B5EF4-FFF2-40B4-BE49-F238E27FC236}">
                    <a16:creationId xmlns:a16="http://schemas.microsoft.com/office/drawing/2014/main" id="{A07624B1-4F01-421E-A82D-122BD5447BC9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4" name="현 83">
                <a:extLst>
                  <a:ext uri="{FF2B5EF4-FFF2-40B4-BE49-F238E27FC236}">
                    <a16:creationId xmlns:a16="http://schemas.microsoft.com/office/drawing/2014/main" id="{79D69B0B-A53F-4986-A6B5-28F8227A2356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5" name="현 84">
                <a:extLst>
                  <a:ext uri="{FF2B5EF4-FFF2-40B4-BE49-F238E27FC236}">
                    <a16:creationId xmlns:a16="http://schemas.microsoft.com/office/drawing/2014/main" id="{97A13214-8D94-41D5-A75D-694035485B20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F0DD58-0777-4B07-9982-DAF4ED4F3D32}"/>
                  </a:ext>
                </a:extLst>
              </p:cNvPr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감옥</a:t>
                </a: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FB94B6D-D087-477E-9203-82024D0DCEDA}"/>
                </a:ext>
              </a:extLst>
            </p:cNvPr>
            <p:cNvGrpSpPr/>
            <p:nvPr/>
          </p:nvGrpSpPr>
          <p:grpSpPr>
            <a:xfrm>
              <a:off x="2988585" y="2741091"/>
              <a:ext cx="1187813" cy="712631"/>
              <a:chOff x="464306" y="2741092"/>
              <a:chExt cx="1187813" cy="712631"/>
            </a:xfrm>
          </p:grpSpPr>
          <p:sp>
            <p:nvSpPr>
              <p:cNvPr id="77" name="직사각형 32">
                <a:extLst>
                  <a:ext uri="{FF2B5EF4-FFF2-40B4-BE49-F238E27FC236}">
                    <a16:creationId xmlns:a16="http://schemas.microsoft.com/office/drawing/2014/main" id="{BFFA6B75-811A-4500-87CA-F0AD32565DCE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8" name="직사각형 34">
                <a:extLst>
                  <a:ext uri="{FF2B5EF4-FFF2-40B4-BE49-F238E27FC236}">
                    <a16:creationId xmlns:a16="http://schemas.microsoft.com/office/drawing/2014/main" id="{E649A0F6-8617-4560-BCC1-777A9D252173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9" name="현 78">
                <a:extLst>
                  <a:ext uri="{FF2B5EF4-FFF2-40B4-BE49-F238E27FC236}">
                    <a16:creationId xmlns:a16="http://schemas.microsoft.com/office/drawing/2014/main" id="{B2DE1978-B9EC-47C1-9BB7-CEB73500128E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0" name="현 79">
                <a:extLst>
                  <a:ext uri="{FF2B5EF4-FFF2-40B4-BE49-F238E27FC236}">
                    <a16:creationId xmlns:a16="http://schemas.microsoft.com/office/drawing/2014/main" id="{2D120496-9E78-4656-8652-7DCCE70B4D5A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631D1D0-8010-4F4F-82D8-A79AC1A24DAC}"/>
                  </a:ext>
                </a:extLst>
              </p:cNvPr>
              <p:cNvSpPr txBox="1"/>
              <p:nvPr/>
            </p:nvSpPr>
            <p:spPr>
              <a:xfrm>
                <a:off x="587321" y="2741092"/>
                <a:ext cx="962284" cy="43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터널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5625B9D-185B-41B5-BA85-A279E7974D21}"/>
                </a:ext>
              </a:extLst>
            </p:cNvPr>
            <p:cNvGrpSpPr/>
            <p:nvPr/>
          </p:nvGrpSpPr>
          <p:grpSpPr>
            <a:xfrm>
              <a:off x="4226785" y="2741090"/>
              <a:ext cx="1187813" cy="712631"/>
              <a:chOff x="464306" y="2741092"/>
              <a:chExt cx="1187813" cy="712631"/>
            </a:xfrm>
          </p:grpSpPr>
          <p:sp>
            <p:nvSpPr>
              <p:cNvPr id="72" name="직사각형 32">
                <a:extLst>
                  <a:ext uri="{FF2B5EF4-FFF2-40B4-BE49-F238E27FC236}">
                    <a16:creationId xmlns:a16="http://schemas.microsoft.com/office/drawing/2014/main" id="{5B63E9D1-4A6A-4BE1-95CD-9867175C7806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3" name="직사각형 34">
                <a:extLst>
                  <a:ext uri="{FF2B5EF4-FFF2-40B4-BE49-F238E27FC236}">
                    <a16:creationId xmlns:a16="http://schemas.microsoft.com/office/drawing/2014/main" id="{BE331D40-91A1-4429-BB27-D12C63359642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4" name="현 73">
                <a:extLst>
                  <a:ext uri="{FF2B5EF4-FFF2-40B4-BE49-F238E27FC236}">
                    <a16:creationId xmlns:a16="http://schemas.microsoft.com/office/drawing/2014/main" id="{F84149C0-0F3E-4C2B-80DE-16B04EDD049D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5" name="현 74">
                <a:extLst>
                  <a:ext uri="{FF2B5EF4-FFF2-40B4-BE49-F238E27FC236}">
                    <a16:creationId xmlns:a16="http://schemas.microsoft.com/office/drawing/2014/main" id="{69B5DDA7-1B1E-406C-87CF-F2D83BC176A4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DB3E848-C6CC-41D0-9FDE-C22B6335A641}"/>
                  </a:ext>
                </a:extLst>
              </p:cNvPr>
              <p:cNvSpPr txBox="1"/>
              <p:nvPr/>
            </p:nvSpPr>
            <p:spPr>
              <a:xfrm>
                <a:off x="656980" y="2741092"/>
                <a:ext cx="806568" cy="43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유치원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B51C654-3228-44AC-A8FF-2D46EE2256EB}"/>
                </a:ext>
              </a:extLst>
            </p:cNvPr>
            <p:cNvGrpSpPr/>
            <p:nvPr/>
          </p:nvGrpSpPr>
          <p:grpSpPr>
            <a:xfrm>
              <a:off x="5479512" y="2748022"/>
              <a:ext cx="1187813" cy="712631"/>
              <a:chOff x="464306" y="2741092"/>
              <a:chExt cx="1187813" cy="712631"/>
            </a:xfrm>
          </p:grpSpPr>
          <p:sp>
            <p:nvSpPr>
              <p:cNvPr id="67" name="직사각형 32">
                <a:extLst>
                  <a:ext uri="{FF2B5EF4-FFF2-40B4-BE49-F238E27FC236}">
                    <a16:creationId xmlns:a16="http://schemas.microsoft.com/office/drawing/2014/main" id="{8FA5D975-81CC-479C-BD4E-C03609BB81BC}"/>
                  </a:ext>
                </a:extLst>
              </p:cNvPr>
              <p:cNvSpPr/>
              <p:nvPr/>
            </p:nvSpPr>
            <p:spPr>
              <a:xfrm>
                <a:off x="464306" y="2745834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8" name="직사각형 34">
                <a:extLst>
                  <a:ext uri="{FF2B5EF4-FFF2-40B4-BE49-F238E27FC236}">
                    <a16:creationId xmlns:a16="http://schemas.microsoft.com/office/drawing/2014/main" id="{86F4A010-40A9-481F-BEA1-A3A5371A928E}"/>
                  </a:ext>
                </a:extLst>
              </p:cNvPr>
              <p:cNvSpPr/>
              <p:nvPr/>
            </p:nvSpPr>
            <p:spPr>
              <a:xfrm>
                <a:off x="464306" y="3249890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69" name="현 68">
                <a:extLst>
                  <a:ext uri="{FF2B5EF4-FFF2-40B4-BE49-F238E27FC236}">
                    <a16:creationId xmlns:a16="http://schemas.microsoft.com/office/drawing/2014/main" id="{9D6C5C71-2B87-4558-90D3-1437192CA530}"/>
                  </a:ext>
                </a:extLst>
              </p:cNvPr>
              <p:cNvSpPr/>
              <p:nvPr/>
            </p:nvSpPr>
            <p:spPr>
              <a:xfrm>
                <a:off x="650103" y="3249890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0" name="현 69">
                <a:extLst>
                  <a:ext uri="{FF2B5EF4-FFF2-40B4-BE49-F238E27FC236}">
                    <a16:creationId xmlns:a16="http://schemas.microsoft.com/office/drawing/2014/main" id="{88EA5BD1-9995-4B3E-81F7-C58CB9EA6AEF}"/>
                  </a:ext>
                </a:extLst>
              </p:cNvPr>
              <p:cNvSpPr/>
              <p:nvPr/>
            </p:nvSpPr>
            <p:spPr>
              <a:xfrm>
                <a:off x="1226167" y="3249889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2591C5A-D166-4DD3-8343-D22D48B09CD3}"/>
                  </a:ext>
                </a:extLst>
              </p:cNvPr>
              <p:cNvSpPr txBox="1"/>
              <p:nvPr/>
            </p:nvSpPr>
            <p:spPr>
              <a:xfrm>
                <a:off x="583052" y="2741092"/>
                <a:ext cx="911861" cy="43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1훈프로방스 R" pitchFamily="18" charset="-127"/>
                    <a:ea typeface="1훈프로방스 R" pitchFamily="18" charset="-127"/>
                  </a:rPr>
                  <a:t>엔진실</a:t>
                </a:r>
                <a:r>
                  <a:rPr lang="ko-KR" altLang="en-US" dirty="0">
                    <a:latin typeface="1훈프로방스 R" pitchFamily="18" charset="-127"/>
                    <a:ea typeface="1훈프로방스 R" pitchFamily="18" charset="-127"/>
                  </a:rPr>
                  <a:t> 앞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1311BC-0284-4F93-95EF-663DD55E0ED2}"/>
                </a:ext>
              </a:extLst>
            </p:cNvPr>
            <p:cNvSpPr txBox="1"/>
            <p:nvPr/>
          </p:nvSpPr>
          <p:spPr>
            <a:xfrm>
              <a:off x="6796327" y="2741090"/>
              <a:ext cx="979466" cy="43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latin typeface="1훈프로방스 R" pitchFamily="18" charset="-127"/>
                  <a:ea typeface="1훈프로방스 R" pitchFamily="18" charset="-127"/>
                </a:rPr>
                <a:t>엔진실</a:t>
              </a:r>
              <a:endParaRPr lang="ko-KR" altLang="en-US" dirty="0">
                <a:latin typeface="1훈프로방스 R" pitchFamily="18" charset="-127"/>
                <a:ea typeface="1훈프로방스 R" pitchFamily="18" charset="-127"/>
              </a:endParaRPr>
            </a:p>
          </p:txBody>
        </p:sp>
      </p:grpSp>
      <p:pic>
        <p:nvPicPr>
          <p:cNvPr id="7" name="그림 6" descr="실내, 건물, 천장, 바닥이(가) 표시된 사진&#10;&#10;자동 생성된 설명">
            <a:extLst>
              <a:ext uri="{FF2B5EF4-FFF2-40B4-BE49-F238E27FC236}">
                <a16:creationId xmlns:a16="http://schemas.microsoft.com/office/drawing/2014/main" id="{61B08DAE-6C71-411E-A32D-A0E46D70F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1" y="1065834"/>
            <a:ext cx="3851913" cy="2274600"/>
          </a:xfrm>
          <a:prstGeom prst="rect">
            <a:avLst/>
          </a:prstGeom>
        </p:spPr>
      </p:pic>
      <p:pic>
        <p:nvPicPr>
          <p:cNvPr id="9" name="그림 8" descr="실내, 천장, 테이블, 창문이(가) 표시된 사진&#10;&#10;자동 생성된 설명">
            <a:extLst>
              <a:ext uri="{FF2B5EF4-FFF2-40B4-BE49-F238E27FC236}">
                <a16:creationId xmlns:a16="http://schemas.microsoft.com/office/drawing/2014/main" id="{D1DC364A-7E21-46D1-82AE-72B22A4BC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057300"/>
            <a:ext cx="3851913" cy="227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42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타원 42">
            <a:extLst>
              <a:ext uri="{FF2B5EF4-FFF2-40B4-BE49-F238E27FC236}">
                <a16:creationId xmlns:a16="http://schemas.microsoft.com/office/drawing/2014/main" id="{A8F8E279-6CA0-4A20-A6A0-8CDB0AB27E23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78927F2-A12F-48ED-87EC-8678BCBD6B3F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00625E7-982E-4FE5-A80C-99FFE0B76B1F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C7022DE-E262-4FCA-A9A7-8C8DD33BB76F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32B410F-1090-4F76-A53F-22BE09A43A1D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6374BB0-3960-4C7E-852D-C8C2E882B5BF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6D85C91-6AA3-4811-9BD9-1A505A5825DA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BB63122-D18B-43A0-AD03-7BA47200B5F7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86464" y="265212"/>
            <a:ext cx="32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2-3.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특장점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7859BEC-A140-4A81-90CF-68AD3CB273F9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각형 1">
            <a:extLst>
              <a:ext uri="{FF2B5EF4-FFF2-40B4-BE49-F238E27FC236}">
                <a16:creationId xmlns:a16="http://schemas.microsoft.com/office/drawing/2014/main" id="{5F9433A8-C787-484D-8162-30A61D4FF517}"/>
              </a:ext>
            </a:extLst>
          </p:cNvPr>
          <p:cNvSpPr/>
          <p:nvPr/>
        </p:nvSpPr>
        <p:spPr>
          <a:xfrm>
            <a:off x="3392138" y="1733822"/>
            <a:ext cx="2359723" cy="2247355"/>
          </a:xfrm>
          <a:prstGeom prst="pentagon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A73ED-2818-467D-A4B9-E103A8ACF241}"/>
              </a:ext>
            </a:extLst>
          </p:cNvPr>
          <p:cNvSpPr txBox="1"/>
          <p:nvPr/>
        </p:nvSpPr>
        <p:spPr>
          <a:xfrm>
            <a:off x="3584345" y="1333712"/>
            <a:ext cx="2132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풍부한 음성</a:t>
            </a:r>
            <a:r>
              <a:rPr lang="en-US" altLang="ko-KR" sz="2000" dirty="0">
                <a:latin typeface="1훈프로방스 R" pitchFamily="18" charset="-127"/>
                <a:ea typeface="1훈프로방스 R" pitchFamily="18" charset="-127"/>
              </a:rPr>
              <a:t>/</a:t>
            </a:r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영상 자료</a:t>
            </a:r>
            <a:endParaRPr lang="ko-KR" altLang="en-US" sz="32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7C83C-E456-41EB-9548-78A988C663E0}"/>
              </a:ext>
            </a:extLst>
          </p:cNvPr>
          <p:cNvSpPr txBox="1"/>
          <p:nvPr/>
        </p:nvSpPr>
        <p:spPr>
          <a:xfrm>
            <a:off x="1835696" y="2350449"/>
            <a:ext cx="1423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박진감 넘치는</a:t>
            </a:r>
            <a:endParaRPr lang="en-US" altLang="ko-KR" sz="2000" dirty="0">
              <a:latin typeface="1훈프로방스 R" pitchFamily="18" charset="-127"/>
              <a:ea typeface="1훈프로방스 R" pitchFamily="18" charset="-127"/>
            </a:endParaRPr>
          </a:p>
          <a:p>
            <a:pPr algn="ctr"/>
            <a:r>
              <a:rPr lang="ko-KR" altLang="en-US" sz="2000" dirty="0" err="1">
                <a:latin typeface="1훈프로방스 R" pitchFamily="18" charset="-127"/>
                <a:ea typeface="1훈프로방스 R" pitchFamily="18" charset="-127"/>
              </a:rPr>
              <a:t>타임어택</a:t>
            </a:r>
            <a:endParaRPr lang="ko-KR" altLang="en-US" sz="32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11CD0-2FC3-4645-980D-E25B9D2333AF}"/>
              </a:ext>
            </a:extLst>
          </p:cNvPr>
          <p:cNvSpPr txBox="1"/>
          <p:nvPr/>
        </p:nvSpPr>
        <p:spPr>
          <a:xfrm>
            <a:off x="2411760" y="4001003"/>
            <a:ext cx="1569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영화 속 요소들을</a:t>
            </a:r>
            <a:endParaRPr lang="en-US" altLang="ko-KR" sz="2000" dirty="0">
              <a:latin typeface="1훈프로방스 R" pitchFamily="18" charset="-127"/>
              <a:ea typeface="1훈프로방스 R" pitchFamily="18" charset="-127"/>
            </a:endParaRPr>
          </a:p>
          <a:p>
            <a:pPr algn="ctr"/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찾아보는 재미</a:t>
            </a:r>
            <a:endParaRPr lang="ko-KR" altLang="en-US" sz="32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041B6-773F-4430-B78B-E93F481DCEF2}"/>
              </a:ext>
            </a:extLst>
          </p:cNvPr>
          <p:cNvSpPr txBox="1"/>
          <p:nvPr/>
        </p:nvSpPr>
        <p:spPr>
          <a:xfrm>
            <a:off x="5220072" y="4003376"/>
            <a:ext cx="2132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탄탄한 스토리</a:t>
            </a:r>
            <a:endParaRPr lang="ko-KR" altLang="en-US" sz="32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D80AF-789B-4137-AF11-2B5B183E2040}"/>
              </a:ext>
            </a:extLst>
          </p:cNvPr>
          <p:cNvSpPr txBox="1"/>
          <p:nvPr/>
        </p:nvSpPr>
        <p:spPr>
          <a:xfrm>
            <a:off x="5751861" y="2346038"/>
            <a:ext cx="2132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1훈프로방스 R" pitchFamily="18" charset="-127"/>
                <a:ea typeface="1훈프로방스 R" pitchFamily="18" charset="-127"/>
              </a:rPr>
              <a:t>기발한 창작 문제</a:t>
            </a:r>
            <a:endParaRPr lang="ko-KR" altLang="en-US" sz="3200" dirty="0">
              <a:latin typeface="1훈프로방스 R" pitchFamily="18" charset="-127"/>
              <a:ea typeface="1훈프로방스 R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031C7C-3B53-4A68-869D-16AB9C20F724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4572000" y="1733822"/>
            <a:ext cx="740166" cy="2247355"/>
          </a:xfrm>
          <a:prstGeom prst="line">
            <a:avLst/>
          </a:prstGeom>
          <a:ln w="25400">
            <a:solidFill>
              <a:srgbClr val="002060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E5A004-1F78-46F5-8D7E-99D87323AA73}"/>
              </a:ext>
            </a:extLst>
          </p:cNvPr>
          <p:cNvCxnSpPr>
            <a:cxnSpLocks/>
            <a:stCxn id="2" idx="1"/>
            <a:endCxn id="2" idx="5"/>
          </p:cNvCxnSpPr>
          <p:nvPr/>
        </p:nvCxnSpPr>
        <p:spPr>
          <a:xfrm>
            <a:off x="3392140" y="2592233"/>
            <a:ext cx="2359719" cy="0"/>
          </a:xfrm>
          <a:prstGeom prst="line">
            <a:avLst/>
          </a:prstGeom>
          <a:ln w="25400">
            <a:solidFill>
              <a:srgbClr val="002060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6AE1D42-C6A3-449B-AA3F-45CD482B9708}"/>
              </a:ext>
            </a:extLst>
          </p:cNvPr>
          <p:cNvCxnSpPr>
            <a:cxnSpLocks/>
            <a:stCxn id="2" idx="1"/>
            <a:endCxn id="2" idx="4"/>
          </p:cNvCxnSpPr>
          <p:nvPr/>
        </p:nvCxnSpPr>
        <p:spPr>
          <a:xfrm>
            <a:off x="3392140" y="2592233"/>
            <a:ext cx="1909052" cy="1388938"/>
          </a:xfrm>
          <a:prstGeom prst="line">
            <a:avLst/>
          </a:prstGeom>
          <a:ln w="25400">
            <a:solidFill>
              <a:srgbClr val="002060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D6D9BC2-8422-43A3-8396-FA7C298DC059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3851920" y="1733822"/>
            <a:ext cx="720080" cy="2247350"/>
          </a:xfrm>
          <a:prstGeom prst="line">
            <a:avLst/>
          </a:prstGeom>
          <a:ln w="25400">
            <a:solidFill>
              <a:srgbClr val="002060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EE28967-5C0A-40BA-AA15-44AD151C2B39}"/>
              </a:ext>
            </a:extLst>
          </p:cNvPr>
          <p:cNvCxnSpPr>
            <a:cxnSpLocks/>
            <a:endCxn id="2" idx="2"/>
          </p:cNvCxnSpPr>
          <p:nvPr/>
        </p:nvCxnSpPr>
        <p:spPr>
          <a:xfrm flipH="1">
            <a:off x="3842807" y="2572807"/>
            <a:ext cx="1898080" cy="1408364"/>
          </a:xfrm>
          <a:prstGeom prst="line">
            <a:avLst/>
          </a:prstGeom>
          <a:ln w="25400">
            <a:solidFill>
              <a:srgbClr val="002060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FEC4E4-CDF0-45C5-B3DF-1031B7A6419E}"/>
              </a:ext>
            </a:extLst>
          </p:cNvPr>
          <p:cNvGrpSpPr/>
          <p:nvPr/>
        </p:nvGrpSpPr>
        <p:grpSpPr>
          <a:xfrm rot="21246627" flipH="1">
            <a:off x="7474560" y="4297802"/>
            <a:ext cx="1450068" cy="851501"/>
            <a:chOff x="165841" y="780079"/>
            <a:chExt cx="8654631" cy="508212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EFABE44-D748-4C70-8A27-5C1968CA7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1" y="780079"/>
              <a:ext cx="8654631" cy="508212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D6422E1-2155-4B87-943D-D2713B0A9C37}"/>
                </a:ext>
              </a:extLst>
            </p:cNvPr>
            <p:cNvSpPr/>
            <p:nvPr/>
          </p:nvSpPr>
          <p:spPr>
            <a:xfrm>
              <a:off x="8265218" y="1793612"/>
              <a:ext cx="195214" cy="127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FABE910-C097-40FB-92FA-D6817ED01C16}"/>
                </a:ext>
              </a:extLst>
            </p:cNvPr>
            <p:cNvSpPr/>
            <p:nvPr/>
          </p:nvSpPr>
          <p:spPr>
            <a:xfrm>
              <a:off x="8688624" y="2212132"/>
              <a:ext cx="131385" cy="127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2464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88A54060-1F1A-4A55-A324-3668DB599758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D51C54-045E-445C-A80C-40BC30B33F03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6A9D54D-B648-41C4-B2A7-6A5DB1BB39F3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E2E22F7-0098-40EE-ACA6-3CD6E3223A11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EFBEFD1-5FE6-44AC-9FF2-748EF85947B0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732AD2C-70B8-47A6-A68D-225653AD3719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89E3CD8-CB38-44F7-90C5-5A5AF29D09A5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C9AE60-F46C-455F-86DB-1D12647219BC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4492F61-BA35-46A8-BA04-65C2B89B28DF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0CAE0D4-22CA-4BE7-8DFD-7CEB92544713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3">
            <a:extLst>
              <a:ext uri="{FF2B5EF4-FFF2-40B4-BE49-F238E27FC236}">
                <a16:creationId xmlns:a16="http://schemas.microsoft.com/office/drawing/2014/main" id="{0ABBC3B7-0488-4014-B5F8-DE8DA51517B5}"/>
              </a:ext>
            </a:extLst>
          </p:cNvPr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1F8084-5659-41A7-BFFF-A4002015DB09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9186AC-5636-415B-BE8F-9FE0BCC0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04" y="1489348"/>
            <a:ext cx="3615783" cy="3172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019DFF-FB5A-4CAB-AEB0-24E90004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345332"/>
            <a:ext cx="2736304" cy="3514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C76506-D6AD-4F72-AA45-482BE0263C5F}"/>
              </a:ext>
            </a:extLst>
          </p:cNvPr>
          <p:cNvSpPr txBox="1"/>
          <p:nvPr/>
        </p:nvSpPr>
        <p:spPr>
          <a:xfrm>
            <a:off x="586464" y="265212"/>
            <a:ext cx="4705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2-3.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특장점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풍부한 음성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/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영상 자료 </a:t>
            </a:r>
          </a:p>
        </p:txBody>
      </p:sp>
    </p:spTree>
    <p:extLst>
      <p:ext uri="{BB962C8B-B14F-4D97-AF65-F5344CB8AC3E}">
        <p14:creationId xmlns:p14="http://schemas.microsoft.com/office/powerpoint/2010/main" val="2294269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3A974AD1-AA2E-4AEF-94A5-44F44DD6D176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E3BB83F-9EE3-4BD8-A5AA-FDDCA0A4DCB6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6E8E061-4C1C-4748-9DF2-76B5FF64B66D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F55CA5A-1323-4209-AA1B-3A7E015E66F0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19C2B39-98D6-4EEE-A7A7-8D6249206204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B36080-2CE8-4149-A53A-100568482C20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A82121-2CE8-40CE-8B25-2881C1D189D1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28D99D-6EC0-440D-9688-ADC69C69EB98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CEF1948-5AA1-4E80-B5D0-509DAAEEB161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C880CBB-6610-4F30-875A-43956D457EC9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ED664A-9197-437A-A701-CEB3C1791369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3">
            <a:extLst>
              <a:ext uri="{FF2B5EF4-FFF2-40B4-BE49-F238E27FC236}">
                <a16:creationId xmlns:a16="http://schemas.microsoft.com/office/drawing/2014/main" id="{08FF35AC-B1E3-479A-8E2D-A412FC9BEE90}"/>
              </a:ext>
            </a:extLst>
          </p:cNvPr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16E5E-156C-4FBF-97BF-272442C5AFAA}"/>
              </a:ext>
            </a:extLst>
          </p:cNvPr>
          <p:cNvSpPr txBox="1"/>
          <p:nvPr/>
        </p:nvSpPr>
        <p:spPr>
          <a:xfrm>
            <a:off x="586464" y="265212"/>
            <a:ext cx="5281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2-3.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특장점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박진감 넘치는 </a:t>
            </a:r>
            <a:r>
              <a:rPr lang="ko-KR" altLang="en-US" sz="3000" b="1" dirty="0" err="1">
                <a:latin typeface="1훈프로방스 R" pitchFamily="18" charset="-127"/>
                <a:ea typeface="1훈프로방스 R" pitchFamily="18" charset="-127"/>
              </a:rPr>
              <a:t>타임어택</a:t>
            </a:r>
            <a:endParaRPr lang="ko-KR" altLang="en-US" sz="3000" b="1" dirty="0">
              <a:latin typeface="1훈프로방스 R" pitchFamily="18" charset="-127"/>
              <a:ea typeface="1훈프로방스 R" pitchFamily="18" charset="-127"/>
            </a:endParaRPr>
          </a:p>
        </p:txBody>
      </p:sp>
      <p:pic>
        <p:nvPicPr>
          <p:cNvPr id="7" name="그림 6" descr="실내, 천장, 건물, 방이(가) 표시된 사진&#10;&#10;자동 생성된 설명">
            <a:extLst>
              <a:ext uri="{FF2B5EF4-FFF2-40B4-BE49-F238E27FC236}">
                <a16:creationId xmlns:a16="http://schemas.microsoft.com/office/drawing/2014/main" id="{EC6382FA-052E-4EFE-A5EB-9A148EE1D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5" y="3253556"/>
            <a:ext cx="3719200" cy="2196232"/>
          </a:xfrm>
          <a:prstGeom prst="rect">
            <a:avLst/>
          </a:prstGeom>
        </p:spPr>
      </p:pic>
      <p:pic>
        <p:nvPicPr>
          <p:cNvPr id="6" name="그림 5" descr="모니터, 전면, 남자, 화면이(가) 표시된 사진&#10;&#10;자동 생성된 설명">
            <a:extLst>
              <a:ext uri="{FF2B5EF4-FFF2-40B4-BE49-F238E27FC236}">
                <a16:creationId xmlns:a16="http://schemas.microsoft.com/office/drawing/2014/main" id="{94EE4B76-FA5C-40F3-8238-5CEDFF6ED8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9308"/>
            <a:ext cx="3719200" cy="2196232"/>
          </a:xfrm>
          <a:prstGeom prst="rect">
            <a:avLst/>
          </a:prstGeom>
        </p:spPr>
      </p:pic>
      <p:pic>
        <p:nvPicPr>
          <p:cNvPr id="10" name="그림 9" descr="검은색, 어두운, 시계, 앉아있는이(가) 표시된 사진&#10;&#10;자동 생성된 설명">
            <a:extLst>
              <a:ext uri="{FF2B5EF4-FFF2-40B4-BE49-F238E27FC236}">
                <a16:creationId xmlns:a16="http://schemas.microsoft.com/office/drawing/2014/main" id="{F9221F8F-E1C9-4510-9886-E202A278F2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87" y="2227424"/>
            <a:ext cx="3719200" cy="219623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3EF2AB7-F44B-4962-9200-D72EDFC00B7A}"/>
              </a:ext>
            </a:extLst>
          </p:cNvPr>
          <p:cNvSpPr/>
          <p:nvPr/>
        </p:nvSpPr>
        <p:spPr>
          <a:xfrm>
            <a:off x="2792555" y="1160318"/>
            <a:ext cx="915349" cy="4320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4C9441E-C953-4020-BEDE-B1EA5EC2AB34}"/>
              </a:ext>
            </a:extLst>
          </p:cNvPr>
          <p:cNvSpPr/>
          <p:nvPr/>
        </p:nvSpPr>
        <p:spPr>
          <a:xfrm>
            <a:off x="2792555" y="3289548"/>
            <a:ext cx="915349" cy="4320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26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-45569"/>
            <a:ext cx="10125283" cy="576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지구온난화 해수면 상승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879" y="0"/>
            <a:ext cx="464184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651250" y="-22785"/>
            <a:ext cx="5029307" cy="5715000"/>
          </a:xfrm>
          <a:prstGeom prst="rect">
            <a:avLst/>
          </a:prstGeom>
          <a:solidFill>
            <a:srgbClr val="0E1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latin typeface="궁서" panose="02030600000101010101" pitchFamily="18" charset="-127"/>
                <a:ea typeface="궁서" panose="02030600000101010101" pitchFamily="18" charset="-127"/>
              </a:rPr>
              <a:t>지구 온난화</a:t>
            </a:r>
          </a:p>
        </p:txBody>
      </p:sp>
    </p:spTree>
    <p:extLst>
      <p:ext uri="{BB962C8B-B14F-4D97-AF65-F5344CB8AC3E}">
        <p14:creationId xmlns:p14="http://schemas.microsoft.com/office/powerpoint/2010/main" val="135528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B68B63B5-A33D-46DF-BBAF-491E8F5C16E9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F59947-E463-46E6-BFAF-4D9B63CFE722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7AD9A63-F627-4D13-BBD4-BC19E5B068BB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7D8793-8A41-49AF-A649-7668F0503281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ABEC14D-A1CF-4C74-8244-0439F0E55542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D37598E-B9B6-44E8-8121-26E858C5FEB2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66423AA-86AC-47F7-98D5-E137C0ACBA36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6AC99D2-ADDA-400A-AC61-8D0D5465F194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A9A4469-7FEF-4672-A5F5-938EB198BE94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DB45B53-BE00-4C5F-AC05-33A1C6854146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3">
            <a:extLst>
              <a:ext uri="{FF2B5EF4-FFF2-40B4-BE49-F238E27FC236}">
                <a16:creationId xmlns:a16="http://schemas.microsoft.com/office/drawing/2014/main" id="{5AF1B4DF-64A8-4D07-B6B8-B6014F0604F2}"/>
              </a:ext>
            </a:extLst>
          </p:cNvPr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DD8B2-BF54-42B7-864D-309CDF5D3F57}"/>
              </a:ext>
            </a:extLst>
          </p:cNvPr>
          <p:cNvSpPr txBox="1"/>
          <p:nvPr/>
        </p:nvSpPr>
        <p:spPr>
          <a:xfrm>
            <a:off x="586464" y="265212"/>
            <a:ext cx="5929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2-3.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특장점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영화 속 요소들을 찾아보는 재미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E4A74A-BAD4-480E-855A-4E4C5FC9ACF5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단, 음식, 앉아있는, 건물이(가) 표시된 사진&#10;&#10;자동 생성된 설명">
            <a:extLst>
              <a:ext uri="{FF2B5EF4-FFF2-40B4-BE49-F238E27FC236}">
                <a16:creationId xmlns:a16="http://schemas.microsoft.com/office/drawing/2014/main" id="{89E86190-B739-4091-943C-7824BAEC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0" y="2179796"/>
            <a:ext cx="1828959" cy="1432684"/>
          </a:xfrm>
          <a:prstGeom prst="rect">
            <a:avLst/>
          </a:prstGeom>
        </p:spPr>
      </p:pic>
      <p:pic>
        <p:nvPicPr>
          <p:cNvPr id="13" name="그림 12" descr="나이프, 무기, 검은색, 앉아있는이(가) 표시된 사진&#10;&#10;자동 생성된 설명">
            <a:extLst>
              <a:ext uri="{FF2B5EF4-FFF2-40B4-BE49-F238E27FC236}">
                <a16:creationId xmlns:a16="http://schemas.microsoft.com/office/drawing/2014/main" id="{D67E721D-42B2-4F29-8CF9-72B66BF218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2" t="40185" r="6486" b="30704"/>
          <a:stretch/>
        </p:blipFill>
        <p:spPr>
          <a:xfrm rot="19936324">
            <a:off x="635713" y="2331955"/>
            <a:ext cx="1948332" cy="452635"/>
          </a:xfrm>
          <a:prstGeom prst="rect">
            <a:avLst/>
          </a:prstGeom>
        </p:spPr>
      </p:pic>
      <p:pic>
        <p:nvPicPr>
          <p:cNvPr id="15" name="그림 14" descr="건물, 앉아있는, 벤치, 거리이(가) 표시된 사진&#10;&#10;자동 생성된 설명">
            <a:extLst>
              <a:ext uri="{FF2B5EF4-FFF2-40B4-BE49-F238E27FC236}">
                <a16:creationId xmlns:a16="http://schemas.microsoft.com/office/drawing/2014/main" id="{B498C247-D935-4AE7-AF68-9036DAB83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9" y="1956267"/>
            <a:ext cx="1787375" cy="176532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9369C0F-495D-49E7-AE9A-F911B2182E45}"/>
              </a:ext>
            </a:extLst>
          </p:cNvPr>
          <p:cNvSpPr/>
          <p:nvPr/>
        </p:nvSpPr>
        <p:spPr>
          <a:xfrm>
            <a:off x="2103153" y="2677232"/>
            <a:ext cx="668647" cy="180268"/>
          </a:xfrm>
          <a:prstGeom prst="rightArrow">
            <a:avLst>
              <a:gd name="adj1" fmla="val 21454"/>
              <a:gd name="adj2" fmla="val 5768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실내, 동물, 앉아있는, 컴퓨터이(가) 표시된 사진&#10;&#10;자동 생성된 설명">
            <a:extLst>
              <a:ext uri="{FF2B5EF4-FFF2-40B4-BE49-F238E27FC236}">
                <a16:creationId xmlns:a16="http://schemas.microsoft.com/office/drawing/2014/main" id="{5ADE2936-3A3B-48C2-9D92-1E2A663ED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57300"/>
            <a:ext cx="3259069" cy="1765329"/>
          </a:xfrm>
          <a:prstGeom prst="rect">
            <a:avLst/>
          </a:prstGeom>
        </p:spPr>
      </p:pic>
      <p:pic>
        <p:nvPicPr>
          <p:cNvPr id="17" name="그림 16" descr="음식, 놓은, 원격, 고양이이(가) 표시된 사진&#10;&#10;자동 생성된 설명">
            <a:extLst>
              <a:ext uri="{FF2B5EF4-FFF2-40B4-BE49-F238E27FC236}">
                <a16:creationId xmlns:a16="http://schemas.microsoft.com/office/drawing/2014/main" id="{6B9B6105-575E-4FA5-89A3-AB0284B9B7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041209"/>
            <a:ext cx="3259069" cy="176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95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56608FB6-7EA0-4168-B803-7425ABB9AF05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224DD4D-4FFE-439D-8BF7-6ECAFA8527D9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820C3B-E4E9-4749-A82C-F0E0E5A76F2A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EC8FBB8-A018-4500-A1E6-45915854B7F6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FF956C1-AB4F-4199-BD95-EE7F1F63C12A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56C644F-2535-4CC0-B369-05C90C70EA36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1A1848A-5DF8-42E7-9A1E-A5225B475C71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58EA3D-9E28-4409-A81C-6460093B5F13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08144F0-8E9E-4780-90C2-74EAFE228C60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B732DD3-7CE8-42E0-B764-524B266E0468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3">
            <a:extLst>
              <a:ext uri="{FF2B5EF4-FFF2-40B4-BE49-F238E27FC236}">
                <a16:creationId xmlns:a16="http://schemas.microsoft.com/office/drawing/2014/main" id="{5AF1B4DF-64A8-4D07-B6B8-B6014F0604F2}"/>
              </a:ext>
            </a:extLst>
          </p:cNvPr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DD8B2-BF54-42B7-864D-309CDF5D3F57}"/>
              </a:ext>
            </a:extLst>
          </p:cNvPr>
          <p:cNvSpPr txBox="1"/>
          <p:nvPr/>
        </p:nvSpPr>
        <p:spPr>
          <a:xfrm>
            <a:off x="586464" y="265212"/>
            <a:ext cx="5929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2-3.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특장점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영화 속 요소들을 찾아보는 재미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E4A74A-BAD4-480E-855A-4E4C5FC9ACF5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405DE9DA-4C62-4554-8453-288B222B7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9" y="2189592"/>
            <a:ext cx="3467192" cy="1528875"/>
          </a:xfrm>
          <a:prstGeom prst="rect">
            <a:avLst/>
          </a:prstGeom>
        </p:spPr>
      </p:pic>
      <p:pic>
        <p:nvPicPr>
          <p:cNvPr id="4" name="그림 3" descr="실내, 사람, 손, 원격이(가) 표시된 사진&#10;&#10;자동 생성된 설명">
            <a:extLst>
              <a:ext uri="{FF2B5EF4-FFF2-40B4-BE49-F238E27FC236}">
                <a16:creationId xmlns:a16="http://schemas.microsoft.com/office/drawing/2014/main" id="{392EA821-CBFC-4E17-A05F-DD5855F5AE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12" y="1218612"/>
            <a:ext cx="3203848" cy="17354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B92D4-6CF4-4716-AAFF-AE58FD59ED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12" y="3145532"/>
            <a:ext cx="3203848" cy="173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9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7511F0D9-8403-4DD5-8206-FB2229E9219B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95F865-34D3-44C5-8F4B-95AA9962CA1C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9F81B48-B5B1-47A4-9ADA-2EF7F2488F19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D17D914-667C-407D-B31B-21B10096B61A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B05639D-29DE-4953-AEFC-2744DC948C1B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048E0ED-CA67-478E-86E6-469AAE89A4BD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C93568-FA64-4D38-8838-E4718FC405B0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33FBC5C-43A1-4D3A-8320-C393C46D2EFF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9657849-325B-4961-97FC-37D554C2BD52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DE1154-FC6D-4905-A2D3-A7A0334C60AE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3">
            <a:extLst>
              <a:ext uri="{FF2B5EF4-FFF2-40B4-BE49-F238E27FC236}">
                <a16:creationId xmlns:a16="http://schemas.microsoft.com/office/drawing/2014/main" id="{5AF1B4DF-64A8-4D07-B6B8-B6014F0604F2}"/>
              </a:ext>
            </a:extLst>
          </p:cNvPr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DD8B2-BF54-42B7-864D-309CDF5D3F57}"/>
              </a:ext>
            </a:extLst>
          </p:cNvPr>
          <p:cNvSpPr txBox="1"/>
          <p:nvPr/>
        </p:nvSpPr>
        <p:spPr>
          <a:xfrm>
            <a:off x="586464" y="265212"/>
            <a:ext cx="5929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2-3.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특장점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영화 속 요소들을 찾아보는 재미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E4A74A-BAD4-480E-855A-4E4C5FC9ACF5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곰, 동물, 포유류, 사진이(가) 표시된 사진&#10;&#10;자동 생성된 설명">
            <a:extLst>
              <a:ext uri="{FF2B5EF4-FFF2-40B4-BE49-F238E27FC236}">
                <a16:creationId xmlns:a16="http://schemas.microsoft.com/office/drawing/2014/main" id="{4F11499B-9016-42BC-BF39-4128314F1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25" y="1396819"/>
            <a:ext cx="1440160" cy="1409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40B7D1-090F-436F-914D-654474E0C1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87" y="3344201"/>
            <a:ext cx="3190486" cy="1728180"/>
          </a:xfrm>
          <a:prstGeom prst="rect">
            <a:avLst/>
          </a:prstGeom>
        </p:spPr>
      </p:pic>
      <p:pic>
        <p:nvPicPr>
          <p:cNvPr id="17" name="그림 16" descr="모니터, 전면, 남자, 화면이(가) 표시된 사진&#10;&#10;자동 생성된 설명">
            <a:extLst>
              <a:ext uri="{FF2B5EF4-FFF2-40B4-BE49-F238E27FC236}">
                <a16:creationId xmlns:a16="http://schemas.microsoft.com/office/drawing/2014/main" id="{0A98D770-9F20-4AB4-BB37-2B3F79651E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66281"/>
            <a:ext cx="3190486" cy="1884020"/>
          </a:xfrm>
          <a:prstGeom prst="rect">
            <a:avLst/>
          </a:prstGeom>
        </p:spPr>
      </p:pic>
      <p:pic>
        <p:nvPicPr>
          <p:cNvPr id="20" name="그림 19" descr="실외, 눈, 포유류, 동물이(가) 표시된 사진&#10;&#10;자동 생성된 설명">
            <a:extLst>
              <a:ext uri="{FF2B5EF4-FFF2-40B4-BE49-F238E27FC236}">
                <a16:creationId xmlns:a16="http://schemas.microsoft.com/office/drawing/2014/main" id="{1D5E9308-A082-4EBA-A02F-2937C9E5E3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91" y="1183055"/>
            <a:ext cx="3203850" cy="17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35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0DA6354-A7C4-4294-ACA1-175C6F20F67B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AE41E1-EA02-4C00-ABEB-A3730F2ADA3E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57ADEDF-7A69-4D4B-9DE6-96D7973E398A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743CFC-273D-4717-B5F7-CD35AA0690F1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59B59-DA7F-4875-B092-95A3B4DF6F5D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77E010-42A3-4609-97EC-693E78EC8A06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12DDB6F-2F28-4F02-83FC-CDE93F8ED167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973F8EA-2D00-4594-A286-C9A0757554F0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202DFA5-4E98-4879-8877-7FB456048595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39F3F42-644B-416F-AC3B-CD355BE531B3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3">
            <a:extLst>
              <a:ext uri="{FF2B5EF4-FFF2-40B4-BE49-F238E27FC236}">
                <a16:creationId xmlns:a16="http://schemas.microsoft.com/office/drawing/2014/main" id="{5AF1B4DF-64A8-4D07-B6B8-B6014F0604F2}"/>
              </a:ext>
            </a:extLst>
          </p:cNvPr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DD8B2-BF54-42B7-864D-309CDF5D3F57}"/>
              </a:ext>
            </a:extLst>
          </p:cNvPr>
          <p:cNvSpPr txBox="1"/>
          <p:nvPr/>
        </p:nvSpPr>
        <p:spPr>
          <a:xfrm>
            <a:off x="586464" y="265212"/>
            <a:ext cx="5929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2-3.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특장점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영화 속 요소들을 찾아보는 재미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E4A74A-BAD4-480E-855A-4E4C5FC9ACF5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실내, 사람, 노트북, 전면이(가) 표시된 사진&#10;&#10;자동 생성된 설명">
            <a:extLst>
              <a:ext uri="{FF2B5EF4-FFF2-40B4-BE49-F238E27FC236}">
                <a16:creationId xmlns:a16="http://schemas.microsoft.com/office/drawing/2014/main" id="{3C5E95EA-9E49-43BA-B87B-34CAB9BD3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67" y="1488183"/>
            <a:ext cx="2193657" cy="3404880"/>
          </a:xfrm>
          <a:prstGeom prst="rect">
            <a:avLst/>
          </a:prstGeom>
        </p:spPr>
      </p:pic>
      <p:pic>
        <p:nvPicPr>
          <p:cNvPr id="17" name="그림 16" descr="건물, 사람, 실내, 여자이(가) 표시된 사진&#10;&#10;자동 생성된 설명">
            <a:extLst>
              <a:ext uri="{FF2B5EF4-FFF2-40B4-BE49-F238E27FC236}">
                <a16:creationId xmlns:a16="http://schemas.microsoft.com/office/drawing/2014/main" id="{EAE926EF-D769-4E60-9CA1-732B61874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47" y="1488183"/>
            <a:ext cx="1792431" cy="34345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261CF89-2F94-4AC5-AB87-E2DEC7BF0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158" y="1458466"/>
            <a:ext cx="1655077" cy="34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3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E73422C-EC60-4229-B71F-49762029B9C5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22BFA80-BB0D-4D16-959C-8069DD337188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1AA3BE3-4F64-442D-9FD0-7A9A645B2FBE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F0890F0-98E1-4216-BF72-1EAA0A396135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5C31377-64F1-44E8-8CB7-6CFC97219E21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2C6313E-D58C-412E-A1DF-4F657AA9A1A1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D24CBD6-1DCB-42CE-ACD9-79C60EBAD4CB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0B0B0B3-6296-4B35-839F-09E9E258F8F1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7EA5A08-2975-4B0B-B705-8B35841ED0FC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85DDDA-C553-4499-9FBA-84FFA6C269AD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3">
            <a:extLst>
              <a:ext uri="{FF2B5EF4-FFF2-40B4-BE49-F238E27FC236}">
                <a16:creationId xmlns:a16="http://schemas.microsoft.com/office/drawing/2014/main" id="{1FB9718A-9B71-4097-946C-53317C45DC92}"/>
              </a:ext>
            </a:extLst>
          </p:cNvPr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E5E38-FD55-4EDA-A2A9-19708A1EBF19}"/>
              </a:ext>
            </a:extLst>
          </p:cNvPr>
          <p:cNvSpPr txBox="1"/>
          <p:nvPr/>
        </p:nvSpPr>
        <p:spPr>
          <a:xfrm>
            <a:off x="586464" y="265212"/>
            <a:ext cx="4705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2-3.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특장점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탄탄한 스토리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82D486-0098-4C1B-9AEF-CB768D633560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건물, 실내, 검은색, 사진이(가) 표시된 사진&#10;&#10;자동 생성된 설명">
            <a:extLst>
              <a:ext uri="{FF2B5EF4-FFF2-40B4-BE49-F238E27FC236}">
                <a16:creationId xmlns:a16="http://schemas.microsoft.com/office/drawing/2014/main" id="{5534AD1A-227B-4E59-B06A-1417B4293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47" y="979140"/>
            <a:ext cx="3719201" cy="2204489"/>
          </a:xfrm>
          <a:prstGeom prst="rect">
            <a:avLst/>
          </a:prstGeom>
        </p:spPr>
      </p:pic>
      <p:pic>
        <p:nvPicPr>
          <p:cNvPr id="9" name="그림 8" descr="건물, 남자, 표지판, 전면이(가) 표시된 사진&#10;&#10;자동 생성된 설명">
            <a:extLst>
              <a:ext uri="{FF2B5EF4-FFF2-40B4-BE49-F238E27FC236}">
                <a16:creationId xmlns:a16="http://schemas.microsoft.com/office/drawing/2014/main" id="{3FBF8346-0462-46BF-8499-82700C6D3F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79140"/>
            <a:ext cx="3719200" cy="2204489"/>
          </a:xfrm>
          <a:prstGeom prst="rect">
            <a:avLst/>
          </a:prstGeom>
        </p:spPr>
      </p:pic>
      <p:pic>
        <p:nvPicPr>
          <p:cNvPr id="12" name="그림 11" descr="실내, 천장, 테이블, 건물이(가) 표시된 사진&#10;&#10;자동 생성된 설명">
            <a:extLst>
              <a:ext uri="{FF2B5EF4-FFF2-40B4-BE49-F238E27FC236}">
                <a16:creationId xmlns:a16="http://schemas.microsoft.com/office/drawing/2014/main" id="{B0F391FF-E45B-4246-9AEE-C657D80CD3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47" y="3253556"/>
            <a:ext cx="3719199" cy="2196232"/>
          </a:xfrm>
          <a:prstGeom prst="rect">
            <a:avLst/>
          </a:prstGeom>
        </p:spPr>
      </p:pic>
      <p:pic>
        <p:nvPicPr>
          <p:cNvPr id="14" name="그림 13" descr="실내, 천장, 테이블, 방이(가) 표시된 사진&#10;&#10;자동 생성된 설명">
            <a:extLst>
              <a:ext uri="{FF2B5EF4-FFF2-40B4-BE49-F238E27FC236}">
                <a16:creationId xmlns:a16="http://schemas.microsoft.com/office/drawing/2014/main" id="{1F897643-9E84-4621-BF0A-8CFD1C7876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53556"/>
            <a:ext cx="3719199" cy="21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11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747C984F-3AB3-489F-90F9-AC60D1F7E9BD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7B9BBF-F1DA-4F76-844F-C6B0A03A085C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51F7D5E-1228-4882-8DE1-FF174666A0F2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B1B0662-0BE1-4460-BA6F-160EF2EFEF8E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03350C2-3717-4EC7-B46F-9F27E73DB22E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C88A14-D06B-4158-BD1B-1A644F42F926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8DCE3A-9A65-4229-BB1B-979AFB98E89D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97CB3A2-525B-41DD-A313-207C819D1DA2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3DD6BB-02DA-4AA4-86B4-05FA95E184FD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6B38F4E-4961-4C37-A1A7-DDF79305A619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3">
            <a:extLst>
              <a:ext uri="{FF2B5EF4-FFF2-40B4-BE49-F238E27FC236}">
                <a16:creationId xmlns:a16="http://schemas.microsoft.com/office/drawing/2014/main" id="{2785840C-CF9D-41A7-A06C-0315C671B6DE}"/>
              </a:ext>
            </a:extLst>
          </p:cNvPr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C45AC-8889-44A2-BC5E-4BD571C79CC6}"/>
              </a:ext>
            </a:extLst>
          </p:cNvPr>
          <p:cNvSpPr txBox="1"/>
          <p:nvPr/>
        </p:nvSpPr>
        <p:spPr>
          <a:xfrm>
            <a:off x="586464" y="265212"/>
            <a:ext cx="4705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2-3.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특장점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기발한 창작 문제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4DB467-DAD9-423C-82D0-FE735CBAE5BF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A2DC56-CF6F-4C3D-A5C8-5667FA54B009}"/>
              </a:ext>
            </a:extLst>
          </p:cNvPr>
          <p:cNvGrpSpPr/>
          <p:nvPr/>
        </p:nvGrpSpPr>
        <p:grpSpPr>
          <a:xfrm>
            <a:off x="3422478" y="1513736"/>
            <a:ext cx="2299044" cy="2912904"/>
            <a:chOff x="1547664" y="2468065"/>
            <a:chExt cx="2299044" cy="29129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26409FA-6E55-4D65-B861-3B7BB579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2468065"/>
              <a:ext cx="2299044" cy="2912904"/>
            </a:xfrm>
            <a:prstGeom prst="rect">
              <a:avLst/>
            </a:prstGeom>
          </p:spPr>
        </p:pic>
        <p:pic>
          <p:nvPicPr>
            <p:cNvPr id="9" name="그림 8" descr="케이크, 쥐고있는, 테이블, 작은이(가) 표시된 사진&#10;&#10;자동 생성된 설명">
              <a:extLst>
                <a:ext uri="{FF2B5EF4-FFF2-40B4-BE49-F238E27FC236}">
                  <a16:creationId xmlns:a16="http://schemas.microsoft.com/office/drawing/2014/main" id="{294D1C5A-43BE-4044-87C7-76B09103A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24" y="3056679"/>
              <a:ext cx="277450" cy="493465"/>
            </a:xfrm>
            <a:prstGeom prst="rect">
              <a:avLst/>
            </a:prstGeom>
          </p:spPr>
        </p:pic>
        <p:pic>
          <p:nvPicPr>
            <p:cNvPr id="11" name="그림 10" descr="개, 동물, 실내, 앉아있는이(가) 표시된 사진&#10;&#10;자동 생성된 설명">
              <a:extLst>
                <a:ext uri="{FF2B5EF4-FFF2-40B4-BE49-F238E27FC236}">
                  <a16:creationId xmlns:a16="http://schemas.microsoft.com/office/drawing/2014/main" id="{9338DD5C-93DA-4063-B19D-DB8A0226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140" y="3145426"/>
              <a:ext cx="313767" cy="361792"/>
            </a:xfrm>
            <a:prstGeom prst="rect">
              <a:avLst/>
            </a:prstGeom>
          </p:spPr>
        </p:pic>
        <p:pic>
          <p:nvPicPr>
            <p:cNvPr id="13" name="그림 12" descr="사람, 착용, 남자, 어두운이(가) 표시된 사진&#10;&#10;자동 생성된 설명">
              <a:extLst>
                <a:ext uri="{FF2B5EF4-FFF2-40B4-BE49-F238E27FC236}">
                  <a16:creationId xmlns:a16="http://schemas.microsoft.com/office/drawing/2014/main" id="{FA2EB11F-A470-44F6-89DC-AB43B7B8A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047" y="4239306"/>
              <a:ext cx="407053" cy="630932"/>
            </a:xfrm>
            <a:prstGeom prst="rect">
              <a:avLst/>
            </a:prstGeom>
          </p:spPr>
        </p:pic>
        <p:pic>
          <p:nvPicPr>
            <p:cNvPr id="15" name="그림 14" descr="앉아있는, 산, 어두운, 녹색이(가) 표시된 사진&#10;&#10;자동 생성된 설명">
              <a:extLst>
                <a:ext uri="{FF2B5EF4-FFF2-40B4-BE49-F238E27FC236}">
                  <a16:creationId xmlns:a16="http://schemas.microsoft.com/office/drawing/2014/main" id="{9AC03D8A-851A-4E1E-9BF4-07B3E387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969" y="3138378"/>
              <a:ext cx="356739" cy="361792"/>
            </a:xfrm>
            <a:prstGeom prst="rect">
              <a:avLst/>
            </a:prstGeom>
          </p:spPr>
        </p:pic>
        <p:pic>
          <p:nvPicPr>
            <p:cNvPr id="17" name="그림 16" descr="실내, 보는, 서있는, 하얀색이(가) 표시된 사진&#10;&#10;자동 생성된 설명">
              <a:extLst>
                <a:ext uri="{FF2B5EF4-FFF2-40B4-BE49-F238E27FC236}">
                  <a16:creationId xmlns:a16="http://schemas.microsoft.com/office/drawing/2014/main" id="{F5F1AB1A-4150-4774-87E8-951B4BF0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357" y="4220457"/>
              <a:ext cx="417471" cy="295520"/>
            </a:xfrm>
            <a:prstGeom prst="rect">
              <a:avLst/>
            </a:prstGeom>
          </p:spPr>
        </p:pic>
        <p:pic>
          <p:nvPicPr>
            <p:cNvPr id="19" name="그림 18" descr="앉아있는, 배경, 사진, 케이크이(가) 표시된 사진&#10;&#10;자동 생성된 설명">
              <a:extLst>
                <a:ext uri="{FF2B5EF4-FFF2-40B4-BE49-F238E27FC236}">
                  <a16:creationId xmlns:a16="http://schemas.microsoft.com/office/drawing/2014/main" id="{DCB192CE-A249-4224-82E3-2F8669649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140" y="4316240"/>
              <a:ext cx="345992" cy="553998"/>
            </a:xfrm>
            <a:prstGeom prst="rect">
              <a:avLst/>
            </a:prstGeom>
          </p:spPr>
        </p:pic>
        <p:pic>
          <p:nvPicPr>
            <p:cNvPr id="21" name="그림 20" descr="장난감, 테이블, 앉아있는, 녹색이(가) 표시된 사진&#10;&#10;자동 생성된 설명">
              <a:extLst>
                <a:ext uri="{FF2B5EF4-FFF2-40B4-BE49-F238E27FC236}">
                  <a16:creationId xmlns:a16="http://schemas.microsoft.com/office/drawing/2014/main" id="{B0C4CEE2-E51C-47B2-85E7-0B5049D34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485" y="4510543"/>
              <a:ext cx="352519" cy="247949"/>
            </a:xfrm>
            <a:prstGeom prst="rect">
              <a:avLst/>
            </a:prstGeom>
          </p:spPr>
        </p:pic>
      </p:grp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D83380E7-7DB4-4BF6-9771-F33AA8A62F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4" y="2044477"/>
            <a:ext cx="2522046" cy="185142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D883617-7211-4E14-95A5-109029D4C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5033" y="1178000"/>
            <a:ext cx="2299044" cy="35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91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직사각형 209"/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3">
            <a:extLst>
              <a:ext uri="{FF2B5EF4-FFF2-40B4-BE49-F238E27FC236}">
                <a16:creationId xmlns:a16="http://schemas.microsoft.com/office/drawing/2014/main" id="{7442FBA6-2803-4140-ADB7-60583E9B8C22}"/>
              </a:ext>
            </a:extLst>
          </p:cNvPr>
          <p:cNvSpPr/>
          <p:nvPr/>
        </p:nvSpPr>
        <p:spPr>
          <a:xfrm>
            <a:off x="4438981" y="841276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3">
            <a:extLst>
              <a:ext uri="{FF2B5EF4-FFF2-40B4-BE49-F238E27FC236}">
                <a16:creationId xmlns:a16="http://schemas.microsoft.com/office/drawing/2014/main" id="{120F99CE-4618-4801-BD59-82596AB0DB8F}"/>
              </a:ext>
            </a:extLst>
          </p:cNvPr>
          <p:cNvSpPr/>
          <p:nvPr/>
        </p:nvSpPr>
        <p:spPr>
          <a:xfrm>
            <a:off x="934326" y="426004"/>
            <a:ext cx="1303428" cy="631296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3">
            <a:extLst>
              <a:ext uri="{FF2B5EF4-FFF2-40B4-BE49-F238E27FC236}">
                <a16:creationId xmlns:a16="http://schemas.microsoft.com/office/drawing/2014/main" id="{8F6C8577-ECE1-470C-BB68-D819DE0BED08}"/>
              </a:ext>
            </a:extLst>
          </p:cNvPr>
          <p:cNvSpPr/>
          <p:nvPr/>
        </p:nvSpPr>
        <p:spPr>
          <a:xfrm>
            <a:off x="7092149" y="426004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8BFBCD9-C8BD-43F2-A310-F66954C3634F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7FE8357-4317-4F4C-B9BF-7EF63D6376A4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5B8DFCB-BC44-4047-BB1E-FCC183CA106A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09CBDF6-5043-42DC-B516-BDE74D25FC3B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261ECFB-BDA3-426D-8EC3-151B086E5A9E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495C96E-EEEB-41F4-9BBA-F8387A5ACB8F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A27A4A-2099-4D3B-B19C-8C67425D95CF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E45975C-1157-4A13-9E5B-4FBB86A9AE7E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86EB9EC-2DFA-4BD4-9B87-E9CE7B7C9628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C418DFC-9BAC-49F6-B68F-8770E281D93B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0035FD-A1C0-462F-A276-003855452AA2}"/>
              </a:ext>
            </a:extLst>
          </p:cNvPr>
          <p:cNvGrpSpPr/>
          <p:nvPr/>
        </p:nvGrpSpPr>
        <p:grpSpPr>
          <a:xfrm>
            <a:off x="6601101" y="2883141"/>
            <a:ext cx="1921766" cy="2134598"/>
            <a:chOff x="2650234" y="2868839"/>
            <a:chExt cx="1921766" cy="2134598"/>
          </a:xfrm>
        </p:grpSpPr>
        <p:sp>
          <p:nvSpPr>
            <p:cNvPr id="74" name="Freeform 411">
              <a:extLst>
                <a:ext uri="{FF2B5EF4-FFF2-40B4-BE49-F238E27FC236}">
                  <a16:creationId xmlns:a16="http://schemas.microsoft.com/office/drawing/2014/main" id="{628F6035-0B7D-4C5C-A7BA-82BF1FA0BFE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50234" y="2868839"/>
              <a:ext cx="1921766" cy="2134598"/>
            </a:xfrm>
            <a:custGeom>
              <a:avLst/>
              <a:gdLst/>
              <a:ahLst/>
              <a:cxnLst/>
              <a:rect l="l" t="t" r="r" b="b"/>
              <a:pathLst>
                <a:path w="487363" h="541338">
                  <a:moveTo>
                    <a:pt x="1587" y="257175"/>
                  </a:moveTo>
                  <a:lnTo>
                    <a:pt x="46905" y="257175"/>
                  </a:lnTo>
                  <a:lnTo>
                    <a:pt x="51675" y="294481"/>
                  </a:lnTo>
                  <a:lnTo>
                    <a:pt x="65986" y="330200"/>
                  </a:lnTo>
                  <a:lnTo>
                    <a:pt x="83477" y="360363"/>
                  </a:lnTo>
                  <a:lnTo>
                    <a:pt x="108124" y="387350"/>
                  </a:lnTo>
                  <a:lnTo>
                    <a:pt x="137540" y="409575"/>
                  </a:lnTo>
                  <a:lnTo>
                    <a:pt x="170137" y="427832"/>
                  </a:lnTo>
                  <a:lnTo>
                    <a:pt x="205915" y="438150"/>
                  </a:lnTo>
                  <a:lnTo>
                    <a:pt x="244077" y="441325"/>
                  </a:lnTo>
                  <a:lnTo>
                    <a:pt x="283034" y="438150"/>
                  </a:lnTo>
                  <a:lnTo>
                    <a:pt x="318812" y="427832"/>
                  </a:lnTo>
                  <a:lnTo>
                    <a:pt x="349819" y="409575"/>
                  </a:lnTo>
                  <a:lnTo>
                    <a:pt x="379235" y="387350"/>
                  </a:lnTo>
                  <a:lnTo>
                    <a:pt x="403882" y="360363"/>
                  </a:lnTo>
                  <a:lnTo>
                    <a:pt x="422963" y="330200"/>
                  </a:lnTo>
                  <a:lnTo>
                    <a:pt x="434889" y="294481"/>
                  </a:lnTo>
                  <a:lnTo>
                    <a:pt x="442044" y="257175"/>
                  </a:lnTo>
                  <a:lnTo>
                    <a:pt x="487362" y="257175"/>
                  </a:lnTo>
                  <a:lnTo>
                    <a:pt x="480207" y="300038"/>
                  </a:lnTo>
                  <a:lnTo>
                    <a:pt x="466691" y="339725"/>
                  </a:lnTo>
                  <a:lnTo>
                    <a:pt x="447610" y="377032"/>
                  </a:lnTo>
                  <a:lnTo>
                    <a:pt x="421373" y="407988"/>
                  </a:lnTo>
                  <a:lnTo>
                    <a:pt x="391161" y="437357"/>
                  </a:lnTo>
                  <a:lnTo>
                    <a:pt x="356974" y="458788"/>
                  </a:lnTo>
                  <a:lnTo>
                    <a:pt x="318812" y="475457"/>
                  </a:lnTo>
                  <a:lnTo>
                    <a:pt x="275879" y="483394"/>
                  </a:lnTo>
                  <a:lnTo>
                    <a:pt x="244077" y="541338"/>
                  </a:lnTo>
                  <a:lnTo>
                    <a:pt x="211480" y="483394"/>
                  </a:lnTo>
                  <a:lnTo>
                    <a:pt x="170137" y="475457"/>
                  </a:lnTo>
                  <a:lnTo>
                    <a:pt x="130385" y="458788"/>
                  </a:lnTo>
                  <a:lnTo>
                    <a:pt x="96198" y="437357"/>
                  </a:lnTo>
                  <a:lnTo>
                    <a:pt x="65986" y="407988"/>
                  </a:lnTo>
                  <a:lnTo>
                    <a:pt x="39749" y="377032"/>
                  </a:lnTo>
                  <a:lnTo>
                    <a:pt x="20668" y="339725"/>
                  </a:lnTo>
                  <a:lnTo>
                    <a:pt x="6357" y="300038"/>
                  </a:lnTo>
                  <a:close/>
                  <a:moveTo>
                    <a:pt x="244079" y="0"/>
                  </a:moveTo>
                  <a:lnTo>
                    <a:pt x="288602" y="3981"/>
                  </a:lnTo>
                  <a:lnTo>
                    <a:pt x="329149" y="15925"/>
                  </a:lnTo>
                  <a:lnTo>
                    <a:pt x="366516" y="34238"/>
                  </a:lnTo>
                  <a:lnTo>
                    <a:pt x="400703" y="57329"/>
                  </a:lnTo>
                  <a:lnTo>
                    <a:pt x="429325" y="87586"/>
                  </a:lnTo>
                  <a:lnTo>
                    <a:pt x="454766" y="121028"/>
                  </a:lnTo>
                  <a:lnTo>
                    <a:pt x="472257" y="159248"/>
                  </a:lnTo>
                  <a:lnTo>
                    <a:pt x="483388" y="200652"/>
                  </a:lnTo>
                  <a:lnTo>
                    <a:pt x="487363" y="244445"/>
                  </a:lnTo>
                  <a:lnTo>
                    <a:pt x="487363" y="254000"/>
                  </a:lnTo>
                  <a:lnTo>
                    <a:pt x="442045" y="254000"/>
                  </a:lnTo>
                  <a:lnTo>
                    <a:pt x="442045" y="244445"/>
                  </a:lnTo>
                  <a:lnTo>
                    <a:pt x="438070" y="204633"/>
                  </a:lnTo>
                  <a:lnTo>
                    <a:pt x="426940" y="167210"/>
                  </a:lnTo>
                  <a:lnTo>
                    <a:pt x="407858" y="132972"/>
                  </a:lnTo>
                  <a:lnTo>
                    <a:pt x="384007" y="104307"/>
                  </a:lnTo>
                  <a:lnTo>
                    <a:pt x="353795" y="79624"/>
                  </a:lnTo>
                  <a:lnTo>
                    <a:pt x="321199" y="61310"/>
                  </a:lnTo>
                  <a:lnTo>
                    <a:pt x="283831" y="49367"/>
                  </a:lnTo>
                  <a:lnTo>
                    <a:pt x="244079" y="45386"/>
                  </a:lnTo>
                  <a:lnTo>
                    <a:pt x="204327" y="49367"/>
                  </a:lnTo>
                  <a:lnTo>
                    <a:pt x="166165" y="61310"/>
                  </a:lnTo>
                  <a:lnTo>
                    <a:pt x="132773" y="79624"/>
                  </a:lnTo>
                  <a:lnTo>
                    <a:pt x="104151" y="104307"/>
                  </a:lnTo>
                  <a:lnTo>
                    <a:pt x="79505" y="132972"/>
                  </a:lnTo>
                  <a:lnTo>
                    <a:pt x="62014" y="167210"/>
                  </a:lnTo>
                  <a:lnTo>
                    <a:pt x="49293" y="204633"/>
                  </a:lnTo>
                  <a:lnTo>
                    <a:pt x="45318" y="244445"/>
                  </a:lnTo>
                  <a:lnTo>
                    <a:pt x="46908" y="254000"/>
                  </a:lnTo>
                  <a:lnTo>
                    <a:pt x="1590" y="254000"/>
                  </a:lnTo>
                  <a:lnTo>
                    <a:pt x="0" y="244445"/>
                  </a:lnTo>
                  <a:lnTo>
                    <a:pt x="3975" y="200652"/>
                  </a:lnTo>
                  <a:lnTo>
                    <a:pt x="15106" y="159248"/>
                  </a:lnTo>
                  <a:lnTo>
                    <a:pt x="32597" y="121028"/>
                  </a:lnTo>
                  <a:lnTo>
                    <a:pt x="57243" y="87586"/>
                  </a:lnTo>
                  <a:lnTo>
                    <a:pt x="86660" y="57329"/>
                  </a:lnTo>
                  <a:lnTo>
                    <a:pt x="120847" y="34238"/>
                  </a:lnTo>
                  <a:lnTo>
                    <a:pt x="159009" y="15925"/>
                  </a:lnTo>
                  <a:lnTo>
                    <a:pt x="200352" y="3981"/>
                  </a:lnTo>
                  <a:close/>
                </a:path>
              </a:pathLst>
            </a:custGeom>
            <a:solidFill>
              <a:srgbClr val="F9FE4F"/>
            </a:solidFill>
            <a:ln w="0">
              <a:solidFill>
                <a:srgbClr val="F9FE4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1훈프로방스 R" pitchFamily="18" charset="-127"/>
                <a:ea typeface="1훈프로방스 R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2084E9B-4B44-4A16-920A-A2FBCE145828}"/>
                </a:ext>
              </a:extLst>
            </p:cNvPr>
            <p:cNvSpPr txBox="1"/>
            <p:nvPr/>
          </p:nvSpPr>
          <p:spPr>
            <a:xfrm>
              <a:off x="2876831" y="3653939"/>
              <a:ext cx="1468572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00" dirty="0">
                  <a:latin typeface="1훈프로방스 R" pitchFamily="18" charset="-127"/>
                  <a:ea typeface="1훈프로방스 R" pitchFamily="18" charset="-127"/>
                </a:rPr>
                <a:t>3. </a:t>
              </a:r>
              <a:r>
                <a:rPr lang="ko-KR" altLang="en-US" sz="2300" dirty="0">
                  <a:latin typeface="1훈프로방스 R" pitchFamily="18" charset="-127"/>
                  <a:ea typeface="1훈프로방스 R" pitchFamily="18" charset="-127"/>
                </a:rPr>
                <a:t>객체소개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E77B406-06E2-487E-A5C7-3F49C3DBEF4B}"/>
              </a:ext>
            </a:extLst>
          </p:cNvPr>
          <p:cNvGrpSpPr/>
          <p:nvPr/>
        </p:nvGrpSpPr>
        <p:grpSpPr>
          <a:xfrm rot="353373">
            <a:off x="4450224" y="4297802"/>
            <a:ext cx="1450068" cy="851501"/>
            <a:chOff x="165841" y="780079"/>
            <a:chExt cx="8654631" cy="508212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392AD59-DA49-46CB-8127-A56AF3F3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1" y="780079"/>
              <a:ext cx="8654631" cy="5082126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3C25D5B-D31D-4B20-9EF1-99205149C290}"/>
                </a:ext>
              </a:extLst>
            </p:cNvPr>
            <p:cNvSpPr/>
            <p:nvPr/>
          </p:nvSpPr>
          <p:spPr>
            <a:xfrm>
              <a:off x="8265218" y="1793612"/>
              <a:ext cx="195214" cy="127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8D24BFA-C955-4EA3-9015-0EFE2160BBF3}"/>
                </a:ext>
              </a:extLst>
            </p:cNvPr>
            <p:cNvSpPr/>
            <p:nvPr/>
          </p:nvSpPr>
          <p:spPr>
            <a:xfrm>
              <a:off x="8688624" y="2212132"/>
              <a:ext cx="131385" cy="127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120CCAA-5692-4A62-A97F-B859F96FF6A4}"/>
              </a:ext>
            </a:extLst>
          </p:cNvPr>
          <p:cNvGrpSpPr/>
          <p:nvPr/>
        </p:nvGrpSpPr>
        <p:grpSpPr>
          <a:xfrm rot="353373">
            <a:off x="2289984" y="4297802"/>
            <a:ext cx="1450068" cy="851501"/>
            <a:chOff x="165841" y="780079"/>
            <a:chExt cx="8654631" cy="508212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41E8D54-A5D0-4FD6-BE36-35F4E33AC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1" y="780079"/>
              <a:ext cx="8654631" cy="5082126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E983D90-3F75-47C9-B53C-166F254503F1}"/>
                </a:ext>
              </a:extLst>
            </p:cNvPr>
            <p:cNvSpPr/>
            <p:nvPr/>
          </p:nvSpPr>
          <p:spPr>
            <a:xfrm>
              <a:off x="8265218" y="1793612"/>
              <a:ext cx="195214" cy="127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CB10C7F-75C6-465E-8CB1-72E34832F656}"/>
                </a:ext>
              </a:extLst>
            </p:cNvPr>
            <p:cNvSpPr/>
            <p:nvPr/>
          </p:nvSpPr>
          <p:spPr>
            <a:xfrm>
              <a:off x="8688624" y="2212132"/>
              <a:ext cx="131385" cy="127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CFFF96C-48E1-432F-9098-81F8EC6BBE2C}"/>
              </a:ext>
            </a:extLst>
          </p:cNvPr>
          <p:cNvGrpSpPr/>
          <p:nvPr/>
        </p:nvGrpSpPr>
        <p:grpSpPr>
          <a:xfrm rot="353373">
            <a:off x="129744" y="4310113"/>
            <a:ext cx="1450068" cy="851501"/>
            <a:chOff x="165841" y="780079"/>
            <a:chExt cx="8654631" cy="508212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B50A8C8-858B-4DFC-868E-42EEE127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41" y="780079"/>
              <a:ext cx="8654631" cy="5082126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A9B8509-9088-4B6E-86F9-4413AB3DF206}"/>
                </a:ext>
              </a:extLst>
            </p:cNvPr>
            <p:cNvSpPr/>
            <p:nvPr/>
          </p:nvSpPr>
          <p:spPr>
            <a:xfrm>
              <a:off x="8265218" y="1793612"/>
              <a:ext cx="195214" cy="1277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4DD159D-B7B0-4E2E-B320-75635C613BB3}"/>
                </a:ext>
              </a:extLst>
            </p:cNvPr>
            <p:cNvSpPr/>
            <p:nvPr/>
          </p:nvSpPr>
          <p:spPr>
            <a:xfrm>
              <a:off x="8688624" y="2212132"/>
              <a:ext cx="131385" cy="127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5596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3A2190CA-1C56-49D6-A1FA-A8D59A7B820B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FFEB28B-E975-4153-9885-779222FEA6B9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BCD9C9B-42E8-4A75-BA89-3B5369AE7D74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9B310F-B8BC-4BCE-97C5-9FB59A597A63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EBC767E-FC8E-4855-8D80-10D4D6D549F6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578D1A-D2DA-4C0C-988C-99FDBEAC56F3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3EA2193-7ADA-4239-A4F5-03D24754FD35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23D887-D2BD-4F99-B599-D62CB8C01393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0D2B1F7-7125-4E15-82FD-B486F97250BE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DDBC857-3482-4116-8AB8-26344DA5CA89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1282670" y="1403256"/>
            <a:ext cx="3217323" cy="258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dirty="0">
                <a:latin typeface="1훈프로방스 R" pitchFamily="18" charset="-127"/>
                <a:ea typeface="1훈프로방스 R" pitchFamily="18" charset="-127"/>
              </a:rPr>
              <a:t>Door</a:t>
            </a: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클릭한 경우 현재 상태에 따라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지정된 동작 수행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Locked: “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잠겨 있다</a:t>
            </a: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.” 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출력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Opened: 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연결된 방으로 이동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Closed: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 문을 엶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5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3F38C8-556D-47AA-AC94-FBECBE28994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C2977DA-B5B5-4516-8A39-ADF71663F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68" y="1633364"/>
            <a:ext cx="553998" cy="553998"/>
          </a:xfrm>
          <a:prstGeom prst="rect">
            <a:avLst/>
          </a:prstGeom>
        </p:spPr>
      </p:pic>
      <p:pic>
        <p:nvPicPr>
          <p:cNvPr id="3" name="그림 2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144C481C-6B6F-4009-BDE3-5915DFF8D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01" y="1057300"/>
            <a:ext cx="3544605" cy="39016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174EDE-799B-44B8-8590-F12B0685BE88}"/>
              </a:ext>
            </a:extLst>
          </p:cNvPr>
          <p:cNvSpPr txBox="1"/>
          <p:nvPr/>
        </p:nvSpPr>
        <p:spPr>
          <a:xfrm>
            <a:off x="586464" y="265212"/>
            <a:ext cx="7441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3-1.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객체 소개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기존</a:t>
            </a:r>
          </a:p>
        </p:txBody>
      </p:sp>
    </p:spTree>
    <p:extLst>
      <p:ext uri="{BB962C8B-B14F-4D97-AF65-F5344CB8AC3E}">
        <p14:creationId xmlns:p14="http://schemas.microsoft.com/office/powerpoint/2010/main" val="1455492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8C97CFA4-0EE0-44C5-A0B7-0267475CC584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9D4133F-E662-4131-A954-A329F124D950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4839A8A-D6B5-4BEC-81F3-FACF7BE3CB87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EEB36F1-FACE-4A8E-9308-8D138FC18AF3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2D70594-38FF-4F7A-A3CC-377EF7F5CCA5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FD87A83-84C8-4265-8BC8-876E3CB7184A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B711DD0-3FD1-4D5F-8AD0-3213A9B4D0AB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27CD39-1A21-45FC-8D0C-B030C66D62A6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FACAF1-DF7A-4738-A489-0BAA7B43F3C7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CEA428-52DE-495F-B9DD-C99FD6944282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1354677" y="1128630"/>
            <a:ext cx="3217323" cy="1800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dirty="0">
                <a:latin typeface="1훈프로방스 R" pitchFamily="18" charset="-127"/>
                <a:ea typeface="1훈프로방스 R" pitchFamily="18" charset="-127"/>
              </a:rPr>
              <a:t>Keypad</a:t>
            </a: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정해진 비밀번호를 입력하면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Callback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에 전달된 함수</a:t>
            </a: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즉 잠금 해제를 수행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5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6464" y="265212"/>
            <a:ext cx="7441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3-1.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객체 소개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기존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3F38C8-556D-47AA-AC94-FBECBE28994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28CF42-023A-464E-94C0-CB9BD7DE20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74" y="1356395"/>
            <a:ext cx="499357" cy="499357"/>
          </a:xfrm>
          <a:prstGeom prst="rect">
            <a:avLst/>
          </a:prstGeom>
        </p:spPr>
      </p:pic>
      <p:pic>
        <p:nvPicPr>
          <p:cNvPr id="3" name="그림 2" descr="화면, 전화, 휴대폰, 모니터이(가) 표시된 사진&#10;&#10;자동 생성된 설명">
            <a:extLst>
              <a:ext uri="{FF2B5EF4-FFF2-40B4-BE49-F238E27FC236}">
                <a16:creationId xmlns:a16="http://schemas.microsoft.com/office/drawing/2014/main" id="{D9DA77E2-225E-48AC-8FA4-8AF0EB535A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289" y="677006"/>
            <a:ext cx="3143360" cy="2092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EA6293-11C8-4F64-8745-9D3BA3BA057D}"/>
              </a:ext>
            </a:extLst>
          </p:cNvPr>
          <p:cNvSpPr txBox="1"/>
          <p:nvPr/>
        </p:nvSpPr>
        <p:spPr>
          <a:xfrm>
            <a:off x="1389918" y="3257792"/>
            <a:ext cx="3217323" cy="140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dirty="0" err="1">
                <a:latin typeface="1훈프로방스 R" pitchFamily="18" charset="-127"/>
                <a:ea typeface="1훈프로방스 R" pitchFamily="18" charset="-127"/>
              </a:rPr>
              <a:t>DoorLock</a:t>
            </a:r>
            <a:endParaRPr lang="en-US" altLang="ko-KR" sz="2500" b="1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Door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에 특화된 잠금 해제 객체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객체 </a:t>
            </a: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Keypad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를 상속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6C509B-95FC-4A7E-B98C-3A6F5CDFD5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8" y="3539791"/>
            <a:ext cx="499357" cy="499357"/>
          </a:xfrm>
          <a:prstGeom prst="rect">
            <a:avLst/>
          </a:prstGeom>
        </p:spPr>
      </p:pic>
      <p:pic>
        <p:nvPicPr>
          <p:cNvPr id="10" name="그림 9" descr="모니터, 테이블, 화면, 전화이(가) 표시된 사진&#10;&#10;자동 생성된 설명">
            <a:extLst>
              <a:ext uri="{FF2B5EF4-FFF2-40B4-BE49-F238E27FC236}">
                <a16:creationId xmlns:a16="http://schemas.microsoft.com/office/drawing/2014/main" id="{52B399F6-CEC1-42DB-A5E6-2B4567C630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13" y="2951054"/>
            <a:ext cx="3168836" cy="20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05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E5085C6C-AFE9-49D0-BADD-426B3FED69A2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D209CF3-A6D1-4FB1-ADE0-22B09D89237C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2FEDE15-1D62-4B0B-AA07-811F2002CF09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DD3383D-EAD6-4680-AE23-F3A970CCAB2A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679F21C-9368-4540-A587-B268E2080472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B9189DC-BC65-4C9D-A4F8-CC5CA4BE347C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BE97762-E781-4B56-A48E-9E3ECB9698D0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2DF2EA7-35FF-452D-9C03-B4EF2C33F89D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EA7A23C-691A-48B6-BB63-F6830D697AB8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C48B36C-6E8F-49D6-98EB-D72CD5595046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6464" y="265212"/>
            <a:ext cx="7441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3-1.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객체 소개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기존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3F38C8-556D-47AA-AC94-FBECBE28994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DE663F-728F-4E50-83BB-D86997DEE5C6}"/>
              </a:ext>
            </a:extLst>
          </p:cNvPr>
          <p:cNvSpPr txBox="1"/>
          <p:nvPr/>
        </p:nvSpPr>
        <p:spPr>
          <a:xfrm>
            <a:off x="1212724" y="3347472"/>
            <a:ext cx="3217323" cy="101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dirty="0">
                <a:latin typeface="1훈프로방스 R" pitchFamily="18" charset="-127"/>
                <a:ea typeface="1훈프로방스 R" pitchFamily="18" charset="-127"/>
              </a:rPr>
              <a:t>Object</a:t>
            </a: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기타 등등</a:t>
            </a: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….</a:t>
            </a:r>
            <a:endParaRPr lang="ko-KR" altLang="en-US" sz="17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4C70AC-8997-46DF-90CC-B4ED38ED132C}"/>
              </a:ext>
            </a:extLst>
          </p:cNvPr>
          <p:cNvSpPr txBox="1"/>
          <p:nvPr/>
        </p:nvSpPr>
        <p:spPr>
          <a:xfrm>
            <a:off x="1282669" y="1417340"/>
            <a:ext cx="3217323" cy="140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dirty="0">
                <a:latin typeface="1훈프로방스 R" pitchFamily="18" charset="-127"/>
                <a:ea typeface="1훈프로방스 R" pitchFamily="18" charset="-127"/>
              </a:rPr>
              <a:t>Item</a:t>
            </a: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클릭하면 게임 인벤토리에 담김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주운 </a:t>
            </a: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Item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은 다른 곳에 사용 가능</a:t>
            </a:r>
          </a:p>
        </p:txBody>
      </p:sp>
      <p:pic>
        <p:nvPicPr>
          <p:cNvPr id="58" name="그림 57" descr="앉아있는, 노트북, 검은색, 컴퓨터이(가) 표시된 사진&#10;&#10;자동 생성된 설명">
            <a:extLst>
              <a:ext uri="{FF2B5EF4-FFF2-40B4-BE49-F238E27FC236}">
                <a16:creationId xmlns:a16="http://schemas.microsoft.com/office/drawing/2014/main" id="{1076F43C-2259-40B6-976C-444107C494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2" y="3578933"/>
            <a:ext cx="542075" cy="542075"/>
          </a:xfrm>
          <a:prstGeom prst="rect">
            <a:avLst/>
          </a:prstGeom>
        </p:spPr>
      </p:pic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F82423DD-0C14-4708-87C9-AEA23BFD6F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2" y="1700460"/>
            <a:ext cx="542075" cy="542075"/>
          </a:xfrm>
          <a:prstGeom prst="rect">
            <a:avLst/>
          </a:prstGeom>
        </p:spPr>
      </p:pic>
      <p:pic>
        <p:nvPicPr>
          <p:cNvPr id="3" name="그림 2" descr="화면, 모니터, 노트북, 테이블이(가) 표시된 사진&#10;&#10;자동 생성된 설명">
            <a:extLst>
              <a:ext uri="{FF2B5EF4-FFF2-40B4-BE49-F238E27FC236}">
                <a16:creationId xmlns:a16="http://schemas.microsoft.com/office/drawing/2014/main" id="{DDF4663E-895F-499D-A6FC-B05617B72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91138"/>
            <a:ext cx="2855661" cy="2282386"/>
          </a:xfrm>
          <a:prstGeom prst="rect">
            <a:avLst/>
          </a:prstGeom>
        </p:spPr>
      </p:pic>
      <p:pic>
        <p:nvPicPr>
          <p:cNvPr id="6" name="그림 5" descr="화면, 모니터, 검은색, 앉아있는이(가) 표시된 사진&#10;&#10;자동 생성된 설명">
            <a:extLst>
              <a:ext uri="{FF2B5EF4-FFF2-40B4-BE49-F238E27FC236}">
                <a16:creationId xmlns:a16="http://schemas.microsoft.com/office/drawing/2014/main" id="{CDBF0C31-8149-4665-A27D-DC09D2BB7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206416"/>
            <a:ext cx="3312368" cy="172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5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단 10일 만에 빙하기가 찾아온 지구 - 투모로우 - 재난 - 킬타(킬링타임) - 영화추천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9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4F0CF2AB-093C-4961-AA8B-5FCA1B589375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2DCCFE5-3936-4989-AF61-AB3BD33BA16F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3B68B96-6D81-46A0-9978-FA0D3C5A4BAB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62A4AB0-0261-44F4-881B-4229AEB2CA86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74ACFF-BC71-4BE5-8E24-38E4DE03AA96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B050229-CC6B-46CE-9FCC-3D8ABB31C00B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771A6C2-0D52-4DDF-919C-04E17112B6D5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8D1A30E-9E78-4E31-92AB-F6EB6F2128AD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4C59786-C03A-4EFD-BC4D-1B3C65D32F19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6B9A000-06CC-4DE4-AC96-D4FBE86762D3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6464" y="265212"/>
            <a:ext cx="7441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3-2.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객체 소개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자체 제작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3F38C8-556D-47AA-AC94-FBECBE28994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DBEDCAC8-AD95-400D-8FB7-9527824E3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89" y="2579645"/>
            <a:ext cx="637895" cy="63789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4AD2BD2-8103-4B3B-A32A-1D9E947DB63C}"/>
              </a:ext>
            </a:extLst>
          </p:cNvPr>
          <p:cNvSpPr txBox="1"/>
          <p:nvPr/>
        </p:nvSpPr>
        <p:spPr>
          <a:xfrm>
            <a:off x="1321223" y="1499733"/>
            <a:ext cx="3217323" cy="140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dirty="0">
                <a:latin typeface="1훈프로방스 R" pitchFamily="18" charset="-127"/>
                <a:ea typeface="1훈프로방스 R" pitchFamily="18" charset="-127"/>
              </a:rPr>
              <a:t>Drawer &amp; Box</a:t>
            </a: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클릭할 때마다 열고 닫기를 반복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객체 </a:t>
            </a: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Door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를 간소화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526B0C6-1E12-4140-B472-04B54169D8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88" y="1709400"/>
            <a:ext cx="637895" cy="637895"/>
          </a:xfrm>
          <a:prstGeom prst="rect">
            <a:avLst/>
          </a:prstGeom>
        </p:spPr>
      </p:pic>
      <p:pic>
        <p:nvPicPr>
          <p:cNvPr id="3" name="그림 2" descr="앉아있는, 전화, 테이블, 노트북이(가) 표시된 사진&#10;&#10;자동 생성된 설명">
            <a:extLst>
              <a:ext uri="{FF2B5EF4-FFF2-40B4-BE49-F238E27FC236}">
                <a16:creationId xmlns:a16="http://schemas.microsoft.com/office/drawing/2014/main" id="{349EF25F-0C63-41A5-B8F5-19F9C4B772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24" y="1154198"/>
            <a:ext cx="2565803" cy="2850893"/>
          </a:xfrm>
          <a:prstGeom prst="rect">
            <a:avLst/>
          </a:prstGeom>
        </p:spPr>
      </p:pic>
      <p:pic>
        <p:nvPicPr>
          <p:cNvPr id="5" name="그림 4" descr="전화, 휴대폰, 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F71CAD71-D54E-4B2D-AA9F-CB419C0E32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77" y="2030964"/>
            <a:ext cx="2565803" cy="275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65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76885C56-A6DB-44BC-8067-C4CD80D60A40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24DEF12-61B8-4F19-A640-6784CE305A4C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5E23CA-C031-411B-AE53-D80B9026439B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82BADFB-2A7A-427A-A2B4-793437D6C813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C6B131-15EA-40D0-9CD9-EA4795007BCD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B35898-C2D1-424D-B923-E4700658B83D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FF3741E-5D44-45DC-BD14-52D0AFA1F14D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ABADD9-A8BE-4F2A-8B41-65D2BD60BBA4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E4AD6D4-9DC6-43D1-AC49-6D068A15EAE0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B7AA17-B29F-432C-8AB6-0B1F677AB9C1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07732" y="1201316"/>
            <a:ext cx="3217323" cy="2193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dirty="0">
                <a:latin typeface="1훈프로방스 R" pitchFamily="18" charset="-127"/>
                <a:ea typeface="1훈프로방스 R" pitchFamily="18" charset="-127"/>
              </a:rPr>
              <a:t>Soldier</a:t>
            </a: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정해진 도구를 든 상태로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정해진 횟수 이상 클릭하면 사망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객체 </a:t>
            </a: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Door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를 응용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700" dirty="0" err="1">
                <a:latin typeface="1훈프로방스 R" pitchFamily="18" charset="-127"/>
                <a:ea typeface="1훈프로방스 R" pitchFamily="18" charset="-127"/>
              </a:rPr>
              <a:t>onOpen</a:t>
            </a: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 =&gt; 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죽은 상태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5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6464" y="265212"/>
            <a:ext cx="7441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3-2.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객체 소개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자체 제작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3F38C8-556D-47AA-AC94-FBECBE28994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8F3313-3415-4485-9C7A-893B3CA310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72632"/>
            <a:ext cx="553998" cy="553998"/>
          </a:xfrm>
          <a:prstGeom prst="rect">
            <a:avLst/>
          </a:prstGeom>
        </p:spPr>
      </p:pic>
      <p:pic>
        <p:nvPicPr>
          <p:cNvPr id="4" name="그림 3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58DD7D50-697F-4308-970D-722CD1B7B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64" y="983978"/>
            <a:ext cx="3862152" cy="38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1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4247A252-DF0C-40E0-8CB1-79E30DD93EEC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6BF998-47FC-4F8B-8239-62DA76C7284D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259228-FAB7-462E-9140-FB5FAA499DBF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D6D098D-F473-44BD-ACEE-53F1E5A9F9FD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A4DC39-0DF6-4384-99C9-61E2955B169C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4F99BB-2F66-4384-9DF8-CFC266B8CE5D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7C3129E-F278-4DB0-B039-809427C6B4E4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22E3D0A-B73F-4F1E-9487-D41161BFAA13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063C004-B869-47FD-9ED7-4D145DC3BA47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2493474-27D0-427F-9522-2149639CF7B2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6464" y="265212"/>
            <a:ext cx="4633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3-2.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객체 소개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자체 제작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3F38C8-556D-47AA-AC94-FBECBE28994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C8D17-251C-4CE3-B077-76B407C10CD4}"/>
              </a:ext>
            </a:extLst>
          </p:cNvPr>
          <p:cNvSpPr txBox="1"/>
          <p:nvPr/>
        </p:nvSpPr>
        <p:spPr>
          <a:xfrm>
            <a:off x="1336294" y="1705372"/>
            <a:ext cx="3217323" cy="1800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dirty="0">
                <a:latin typeface="1훈프로방스 R" pitchFamily="18" charset="-127"/>
                <a:ea typeface="1훈프로방스 R" pitchFamily="18" charset="-127"/>
              </a:rPr>
              <a:t>Go</a:t>
            </a: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클릭하면 정해진 방으로 이동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Door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와 달리 </a:t>
            </a: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lock, open, close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가</a:t>
            </a:r>
            <a:r>
              <a:rPr lang="en-US" altLang="ko-KR" sz="1700" dirty="0">
                <a:latin typeface="1훈프로방스 R" pitchFamily="18" charset="-127"/>
                <a:ea typeface="1훈프로방스 R" pitchFamily="18" charset="-127"/>
              </a:rPr>
              <a:t> </a:t>
            </a: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없고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바로 이동 가능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BA41F6A3-3E3E-4E96-9856-C0C26BFF7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0" y="1705372"/>
            <a:ext cx="699855" cy="699855"/>
          </a:xfrm>
          <a:prstGeom prst="rect">
            <a:avLst/>
          </a:prstGeom>
        </p:spPr>
      </p:pic>
      <p:pic>
        <p:nvPicPr>
          <p:cNvPr id="3" name="그림 2" descr="테이블, 앉아있는, 노트북, 화면이(가) 표시된 사진&#10;&#10;자동 생성된 설명">
            <a:extLst>
              <a:ext uri="{FF2B5EF4-FFF2-40B4-BE49-F238E27FC236}">
                <a16:creationId xmlns:a16="http://schemas.microsoft.com/office/drawing/2014/main" id="{62362A57-AD66-47D6-8F61-908083073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52714"/>
            <a:ext cx="3556183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1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018C586A-8E5D-4714-B5BA-1D3FBF0C7FEF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5BF11B-CB35-4027-879C-9B762EC905A4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75C7497-BA61-4BE3-901E-1DAC940DF6DC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F66A5A1-5B74-4822-8929-0CC77DCC064F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3979D8-6F3E-48D2-B808-890EBCC96D57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3D6A98-793E-4F7B-84B1-1EF631D93EEC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7C90D8-C45C-46B5-80FF-DBDA0117E42E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6C7BB2-5E1F-4625-A0B8-182182F81C8D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B2B1B60-C0BA-4B7D-A39D-228F4F9C3937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1E16FAA-4320-43A4-9008-8E1BBBF696EE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82669" y="1553421"/>
            <a:ext cx="3217323" cy="140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dirty="0" err="1">
                <a:latin typeface="1훈프로방스 R" pitchFamily="18" charset="-127"/>
                <a:ea typeface="1훈프로방스 R" pitchFamily="18" charset="-127"/>
              </a:rPr>
              <a:t>MsgObj</a:t>
            </a:r>
            <a:endParaRPr lang="en-US" altLang="ko-KR" sz="2500" b="1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클릭하면 정해진 메시지를 출력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700" dirty="0">
                <a:latin typeface="1훈프로방스 R" pitchFamily="18" charset="-127"/>
                <a:ea typeface="1훈프로방스 R" pitchFamily="18" charset="-127"/>
              </a:rPr>
              <a:t>주로 힌트를 주는 물건에 사용</a:t>
            </a:r>
            <a:endParaRPr lang="en-US" altLang="ko-KR" sz="1700" dirty="0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5" name="타원 3"/>
          <p:cNvSpPr/>
          <p:nvPr/>
        </p:nvSpPr>
        <p:spPr>
          <a:xfrm>
            <a:off x="323661" y="26521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프로방스 R" pitchFamily="18" charset="-127"/>
              <a:ea typeface="1훈프로방스 R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6464" y="265212"/>
            <a:ext cx="4633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3-2.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객체 소개</a:t>
            </a:r>
            <a:r>
              <a:rPr lang="en-US" altLang="ko-KR" sz="3000" b="1" dirty="0">
                <a:latin typeface="1훈프로방스 R" pitchFamily="18" charset="-127"/>
                <a:ea typeface="1훈프로방스 R" pitchFamily="18" charset="-127"/>
              </a:rPr>
              <a:t>: </a:t>
            </a:r>
            <a:r>
              <a:rPr lang="ko-KR" altLang="en-US" sz="3000" b="1" dirty="0">
                <a:latin typeface="1훈프로방스 R" pitchFamily="18" charset="-127"/>
                <a:ea typeface="1훈프로방스 R" pitchFamily="18" charset="-127"/>
              </a:rPr>
              <a:t>자체 제작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23F38C8-556D-47AA-AC94-FBECBE289946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892E8C-C853-4212-8772-F0E4FDC06C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3" y="1759533"/>
            <a:ext cx="593911" cy="593911"/>
          </a:xfrm>
          <a:prstGeom prst="rect">
            <a:avLst/>
          </a:prstGeom>
        </p:spPr>
      </p:pic>
      <p:pic>
        <p:nvPicPr>
          <p:cNvPr id="3" name="그림 2" descr="테이블, 화면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8EFDD067-E42B-45A3-9A7E-85C7C5DFB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8630"/>
            <a:ext cx="3955250" cy="276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89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06B3359F-21BB-4DC6-8890-D1D486F90AE8}"/>
              </a:ext>
            </a:extLst>
          </p:cNvPr>
          <p:cNvSpPr/>
          <p:nvPr/>
        </p:nvSpPr>
        <p:spPr>
          <a:xfrm>
            <a:off x="0" y="5017740"/>
            <a:ext cx="9144000" cy="697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3">
            <a:extLst>
              <a:ext uri="{FF2B5EF4-FFF2-40B4-BE49-F238E27FC236}">
                <a16:creationId xmlns:a16="http://schemas.microsoft.com/office/drawing/2014/main" id="{E041FA22-F9ED-4AD8-990E-A6318D5C6E9A}"/>
              </a:ext>
            </a:extLst>
          </p:cNvPr>
          <p:cNvSpPr/>
          <p:nvPr/>
        </p:nvSpPr>
        <p:spPr>
          <a:xfrm>
            <a:off x="4438981" y="985292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3">
            <a:extLst>
              <a:ext uri="{FF2B5EF4-FFF2-40B4-BE49-F238E27FC236}">
                <a16:creationId xmlns:a16="http://schemas.microsoft.com/office/drawing/2014/main" id="{A9715853-30CE-4CF8-BB15-A79BF2D3303B}"/>
              </a:ext>
            </a:extLst>
          </p:cNvPr>
          <p:cNvSpPr/>
          <p:nvPr/>
        </p:nvSpPr>
        <p:spPr>
          <a:xfrm>
            <a:off x="934326" y="426004"/>
            <a:ext cx="1303428" cy="631296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3">
            <a:extLst>
              <a:ext uri="{FF2B5EF4-FFF2-40B4-BE49-F238E27FC236}">
                <a16:creationId xmlns:a16="http://schemas.microsoft.com/office/drawing/2014/main" id="{6F597871-B2F2-463E-9E69-8F261ED8411E}"/>
              </a:ext>
            </a:extLst>
          </p:cNvPr>
          <p:cNvSpPr/>
          <p:nvPr/>
        </p:nvSpPr>
        <p:spPr>
          <a:xfrm>
            <a:off x="7092149" y="426004"/>
            <a:ext cx="1031016" cy="499357"/>
          </a:xfrm>
          <a:custGeom>
            <a:avLst/>
            <a:gdLst/>
            <a:ahLst/>
            <a:cxnLst/>
            <a:rect l="l" t="t" r="r" b="b"/>
            <a:pathLst>
              <a:path w="1180701" h="571855">
                <a:moveTo>
                  <a:pt x="480501" y="0"/>
                </a:moveTo>
                <a:cubicBezTo>
                  <a:pt x="622062" y="0"/>
                  <a:pt x="736819" y="94833"/>
                  <a:pt x="736819" y="211815"/>
                </a:cubicBezTo>
                <a:lnTo>
                  <a:pt x="1000681" y="211815"/>
                </a:lnTo>
                <a:cubicBezTo>
                  <a:pt x="1100103" y="211815"/>
                  <a:pt x="1180701" y="292413"/>
                  <a:pt x="1180701" y="391835"/>
                </a:cubicBezTo>
                <a:cubicBezTo>
                  <a:pt x="1180701" y="491257"/>
                  <a:pt x="1100103" y="571855"/>
                  <a:pt x="1000681" y="571855"/>
                </a:cubicBezTo>
                <a:lnTo>
                  <a:pt x="180020" y="571855"/>
                </a:lnTo>
                <a:cubicBezTo>
                  <a:pt x="80598" y="571855"/>
                  <a:pt x="0" y="491257"/>
                  <a:pt x="0" y="391835"/>
                </a:cubicBezTo>
                <a:cubicBezTo>
                  <a:pt x="0" y="292413"/>
                  <a:pt x="80598" y="211815"/>
                  <a:pt x="180020" y="211815"/>
                </a:cubicBezTo>
                <a:lnTo>
                  <a:pt x="224183" y="211815"/>
                </a:lnTo>
                <a:cubicBezTo>
                  <a:pt x="224183" y="94833"/>
                  <a:pt x="338940" y="0"/>
                  <a:pt x="4805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792BF35D-931E-47B2-8486-903C9E2A43A6}"/>
              </a:ext>
            </a:extLst>
          </p:cNvPr>
          <p:cNvSpPr/>
          <p:nvPr/>
        </p:nvSpPr>
        <p:spPr>
          <a:xfrm>
            <a:off x="1257848" y="1705372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868E8C3-A2A1-4B6B-B6EC-B367B5AE86B3}"/>
              </a:ext>
            </a:extLst>
          </p:cNvPr>
          <p:cNvSpPr/>
          <p:nvPr/>
        </p:nvSpPr>
        <p:spPr>
          <a:xfrm>
            <a:off x="2650234" y="258120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CADE432-EAD9-44DE-B89F-25014C51769F}"/>
              </a:ext>
            </a:extLst>
          </p:cNvPr>
          <p:cNvSpPr/>
          <p:nvPr/>
        </p:nvSpPr>
        <p:spPr>
          <a:xfrm>
            <a:off x="6312252" y="1771136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C3294E9-E2B9-4C8E-AB2B-DC77C962FF91}"/>
              </a:ext>
            </a:extLst>
          </p:cNvPr>
          <p:cNvSpPr/>
          <p:nvPr/>
        </p:nvSpPr>
        <p:spPr>
          <a:xfrm>
            <a:off x="8057400" y="307976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987B908-E007-4C6D-9657-15E5540A5C23}"/>
              </a:ext>
            </a:extLst>
          </p:cNvPr>
          <p:cNvSpPr/>
          <p:nvPr/>
        </p:nvSpPr>
        <p:spPr>
          <a:xfrm>
            <a:off x="7957028" y="1771135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6B825C8-9525-4287-A8FF-8DD95FDE2826}"/>
              </a:ext>
            </a:extLst>
          </p:cNvPr>
          <p:cNvSpPr/>
          <p:nvPr/>
        </p:nvSpPr>
        <p:spPr>
          <a:xfrm>
            <a:off x="5404232" y="2910058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94F9C85-A027-43D8-BD74-732BEE6489EC}"/>
              </a:ext>
            </a:extLst>
          </p:cNvPr>
          <p:cNvSpPr/>
          <p:nvPr/>
        </p:nvSpPr>
        <p:spPr>
          <a:xfrm>
            <a:off x="3374207" y="1353120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FE7A57B-8FCA-450C-A777-0A7F7AD5D3BE}"/>
              </a:ext>
            </a:extLst>
          </p:cNvPr>
          <p:cNvSpPr/>
          <p:nvPr/>
        </p:nvSpPr>
        <p:spPr>
          <a:xfrm>
            <a:off x="6348403" y="332392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CCAA718-2584-43E4-993F-57A93BEEAD90}"/>
              </a:ext>
            </a:extLst>
          </p:cNvPr>
          <p:cNvSpPr/>
          <p:nvPr/>
        </p:nvSpPr>
        <p:spPr>
          <a:xfrm>
            <a:off x="4366360" y="2183561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61396B53-0B07-42E3-81AE-35A3DDF68998}"/>
              </a:ext>
            </a:extLst>
          </p:cNvPr>
          <p:cNvSpPr/>
          <p:nvPr/>
        </p:nvSpPr>
        <p:spPr>
          <a:xfrm>
            <a:off x="498012" y="2359687"/>
            <a:ext cx="131529" cy="1315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4D495387-6CD8-4998-A483-D5E21DF664A6}"/>
              </a:ext>
            </a:extLst>
          </p:cNvPr>
          <p:cNvGrpSpPr/>
          <p:nvPr/>
        </p:nvGrpSpPr>
        <p:grpSpPr>
          <a:xfrm>
            <a:off x="0" y="4303545"/>
            <a:ext cx="8910861" cy="714195"/>
            <a:chOff x="-1280563" y="4303545"/>
            <a:chExt cx="8910861" cy="714195"/>
          </a:xfrm>
        </p:grpSpPr>
        <p:sp>
          <p:nvSpPr>
            <p:cNvPr id="125" name="직사각형 32">
              <a:extLst>
                <a:ext uri="{FF2B5EF4-FFF2-40B4-BE49-F238E27FC236}">
                  <a16:creationId xmlns:a16="http://schemas.microsoft.com/office/drawing/2014/main" id="{55C5EA1E-1406-4E74-89EE-C20B8D2D877E}"/>
                </a:ext>
              </a:extLst>
            </p:cNvPr>
            <p:cNvSpPr/>
            <p:nvPr/>
          </p:nvSpPr>
          <p:spPr>
            <a:xfrm>
              <a:off x="6222348" y="4303546"/>
              <a:ext cx="1407950" cy="652815"/>
            </a:xfrm>
            <a:custGeom>
              <a:avLst/>
              <a:gdLst/>
              <a:ahLst/>
              <a:cxnLst/>
              <a:rect l="l" t="t" r="r" b="b"/>
              <a:pathLst>
                <a:path w="1407950" h="652815">
                  <a:moveTo>
                    <a:pt x="820025" y="648976"/>
                  </a:moveTo>
                  <a:lnTo>
                    <a:pt x="820025" y="652815"/>
                  </a:lnTo>
                  <a:cubicBezTo>
                    <a:pt x="816896" y="652680"/>
                    <a:pt x="813837" y="652116"/>
                    <a:pt x="810773" y="651538"/>
                  </a:cubicBezTo>
                  <a:close/>
                  <a:moveTo>
                    <a:pt x="0" y="0"/>
                  </a:moveTo>
                  <a:lnTo>
                    <a:pt x="863777" y="0"/>
                  </a:lnTo>
                  <a:lnTo>
                    <a:pt x="863777" y="7059"/>
                  </a:lnTo>
                  <a:cubicBezTo>
                    <a:pt x="882918" y="3247"/>
                    <a:pt x="902741" y="1563"/>
                    <a:pt x="922990" y="1563"/>
                  </a:cubicBezTo>
                  <a:cubicBezTo>
                    <a:pt x="1021037" y="1563"/>
                    <a:pt x="1109070" y="41041"/>
                    <a:pt x="1168451" y="104548"/>
                  </a:cubicBezTo>
                  <a:cubicBezTo>
                    <a:pt x="1277129" y="169993"/>
                    <a:pt x="1356170" y="266907"/>
                    <a:pt x="1387858" y="381008"/>
                  </a:cubicBezTo>
                  <a:cubicBezTo>
                    <a:pt x="1400539" y="398677"/>
                    <a:pt x="1407079" y="419107"/>
                    <a:pt x="1407078" y="440658"/>
                  </a:cubicBezTo>
                  <a:cubicBezTo>
                    <a:pt x="1407079" y="458076"/>
                    <a:pt x="1402808" y="474761"/>
                    <a:pt x="1394434" y="489895"/>
                  </a:cubicBezTo>
                  <a:lnTo>
                    <a:pt x="1407950" y="486153"/>
                  </a:lnTo>
                  <a:cubicBezTo>
                    <a:pt x="1389247" y="528745"/>
                    <a:pt x="1355837" y="564787"/>
                    <a:pt x="1310353" y="592171"/>
                  </a:cubicBezTo>
                  <a:lnTo>
                    <a:pt x="1025136" y="592171"/>
                  </a:lnTo>
                  <a:lnTo>
                    <a:pt x="1124682" y="564602"/>
                  </a:lnTo>
                  <a:lnTo>
                    <a:pt x="1106888" y="555838"/>
                  </a:lnTo>
                  <a:lnTo>
                    <a:pt x="1024766" y="592171"/>
                  </a:lnTo>
                  <a:lnTo>
                    <a:pt x="820025" y="592171"/>
                  </a:lnTo>
                  <a:lnTo>
                    <a:pt x="820025" y="648072"/>
                  </a:lnTo>
                  <a:lnTo>
                    <a:pt x="708800" y="648072"/>
                  </a:lnTo>
                  <a:cubicBezTo>
                    <a:pt x="713170" y="629069"/>
                    <a:pt x="713168" y="608424"/>
                    <a:pt x="709067" y="588367"/>
                  </a:cubicBezTo>
                  <a:lnTo>
                    <a:pt x="547064" y="589094"/>
                  </a:lnTo>
                  <a:cubicBezTo>
                    <a:pt x="543108" y="608937"/>
                    <a:pt x="543154" y="629318"/>
                    <a:pt x="547512" y="648072"/>
                  </a:cubicBezTo>
                  <a:lnTo>
                    <a:pt x="289653" y="648072"/>
                  </a:lnTo>
                  <a:cubicBezTo>
                    <a:pt x="294022" y="629069"/>
                    <a:pt x="294021" y="608424"/>
                    <a:pt x="289919" y="588367"/>
                  </a:cubicBezTo>
                  <a:lnTo>
                    <a:pt x="127917" y="589094"/>
                  </a:lnTo>
                  <a:cubicBezTo>
                    <a:pt x="123961" y="608937"/>
                    <a:pt x="124006" y="629318"/>
                    <a:pt x="128364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579A8110-D9EE-434A-A259-51BE25C79D3C}"/>
                </a:ext>
              </a:extLst>
            </p:cNvPr>
            <p:cNvGrpSpPr/>
            <p:nvPr/>
          </p:nvGrpSpPr>
          <p:grpSpPr>
            <a:xfrm>
              <a:off x="1246048" y="4309851"/>
              <a:ext cx="1187813" cy="707889"/>
              <a:chOff x="-190" y="4081636"/>
              <a:chExt cx="1187813" cy="707889"/>
            </a:xfrm>
          </p:grpSpPr>
          <p:sp>
            <p:nvSpPr>
              <p:cNvPr id="211" name="직사각형 32">
                <a:extLst>
                  <a:ext uri="{FF2B5EF4-FFF2-40B4-BE49-F238E27FC236}">
                    <a16:creationId xmlns:a16="http://schemas.microsoft.com/office/drawing/2014/main" id="{43E920FC-8942-4B92-A479-25AC1D419033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34">
                <a:extLst>
                  <a:ext uri="{FF2B5EF4-FFF2-40B4-BE49-F238E27FC236}">
                    <a16:creationId xmlns:a16="http://schemas.microsoft.com/office/drawing/2014/main" id="{D4BE8EFF-4088-47A0-9782-5138BA4B65C1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모서리가 둥근 직사각형 203">
                <a:extLst>
                  <a:ext uri="{FF2B5EF4-FFF2-40B4-BE49-F238E27FC236}">
                    <a16:creationId xmlns:a16="http://schemas.microsoft.com/office/drawing/2014/main" id="{A96E5F1A-DFF5-47D3-9743-AA3DAD06F062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모서리가 둥근 직사각형 204">
                <a:extLst>
                  <a:ext uri="{FF2B5EF4-FFF2-40B4-BE49-F238E27FC236}">
                    <a16:creationId xmlns:a16="http://schemas.microsoft.com/office/drawing/2014/main" id="{620CE01A-32D3-4EF2-A276-0E3F6E2BE66E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현 214">
                <a:extLst>
                  <a:ext uri="{FF2B5EF4-FFF2-40B4-BE49-F238E27FC236}">
                    <a16:creationId xmlns:a16="http://schemas.microsoft.com/office/drawing/2014/main" id="{4433EAAD-0AAB-4BA5-9C28-17B299BE8E27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현 215">
                <a:extLst>
                  <a:ext uri="{FF2B5EF4-FFF2-40B4-BE49-F238E27FC236}">
                    <a16:creationId xmlns:a16="http://schemas.microsoft.com/office/drawing/2014/main" id="{986647F8-1E93-4E38-B9CB-8ABF548A8290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6C2AA5B7-C2DB-4CFF-B078-5160DA49E409}"/>
                </a:ext>
              </a:extLst>
            </p:cNvPr>
            <p:cNvGrpSpPr/>
            <p:nvPr/>
          </p:nvGrpSpPr>
          <p:grpSpPr>
            <a:xfrm>
              <a:off x="2488027" y="4309850"/>
              <a:ext cx="1187813" cy="707889"/>
              <a:chOff x="-190" y="4081636"/>
              <a:chExt cx="1187813" cy="707889"/>
            </a:xfrm>
          </p:grpSpPr>
          <p:sp>
            <p:nvSpPr>
              <p:cNvPr id="162" name="직사각형 32">
                <a:extLst>
                  <a:ext uri="{FF2B5EF4-FFF2-40B4-BE49-F238E27FC236}">
                    <a16:creationId xmlns:a16="http://schemas.microsoft.com/office/drawing/2014/main" id="{41FC1916-9CC2-4C2D-AE4B-20D99969B2E4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직사각형 34">
                <a:extLst>
                  <a:ext uri="{FF2B5EF4-FFF2-40B4-BE49-F238E27FC236}">
                    <a16:creationId xmlns:a16="http://schemas.microsoft.com/office/drawing/2014/main" id="{4D3BCF98-4755-4988-807C-F0733B746760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모서리가 둥근 직사각형 197">
                <a:extLst>
                  <a:ext uri="{FF2B5EF4-FFF2-40B4-BE49-F238E27FC236}">
                    <a16:creationId xmlns:a16="http://schemas.microsoft.com/office/drawing/2014/main" id="{36FAC0A9-FBDA-4029-B11F-7F051F323953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모서리가 둥근 직사각형 198">
                <a:extLst>
                  <a:ext uri="{FF2B5EF4-FFF2-40B4-BE49-F238E27FC236}">
                    <a16:creationId xmlns:a16="http://schemas.microsoft.com/office/drawing/2014/main" id="{6C93C2AF-FD1B-4737-BBA6-138CF2177ED8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현 208">
                <a:extLst>
                  <a:ext uri="{FF2B5EF4-FFF2-40B4-BE49-F238E27FC236}">
                    <a16:creationId xmlns:a16="http://schemas.microsoft.com/office/drawing/2014/main" id="{408B819A-F5CB-46FB-AE02-F9002893B911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현 209">
                <a:extLst>
                  <a:ext uri="{FF2B5EF4-FFF2-40B4-BE49-F238E27FC236}">
                    <a16:creationId xmlns:a16="http://schemas.microsoft.com/office/drawing/2014/main" id="{4BB14DFA-7A25-4129-BE4B-6043572C8FD5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2211EED-FD61-412D-9F42-630D5B57C132}"/>
                </a:ext>
              </a:extLst>
            </p:cNvPr>
            <p:cNvGrpSpPr/>
            <p:nvPr/>
          </p:nvGrpSpPr>
          <p:grpSpPr>
            <a:xfrm>
              <a:off x="3730006" y="4308292"/>
              <a:ext cx="1187813" cy="707889"/>
              <a:chOff x="-190" y="4081636"/>
              <a:chExt cx="1187813" cy="707889"/>
            </a:xfrm>
          </p:grpSpPr>
          <p:sp>
            <p:nvSpPr>
              <p:cNvPr id="156" name="직사각형 32">
                <a:extLst>
                  <a:ext uri="{FF2B5EF4-FFF2-40B4-BE49-F238E27FC236}">
                    <a16:creationId xmlns:a16="http://schemas.microsoft.com/office/drawing/2014/main" id="{30D7879D-B104-443D-A202-2E39044865FE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34">
                <a:extLst>
                  <a:ext uri="{FF2B5EF4-FFF2-40B4-BE49-F238E27FC236}">
                    <a16:creationId xmlns:a16="http://schemas.microsoft.com/office/drawing/2014/main" id="{C2F61E9D-2428-47F2-8638-7751F99D638C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모서리가 둥근 직사각형 191">
                <a:extLst>
                  <a:ext uri="{FF2B5EF4-FFF2-40B4-BE49-F238E27FC236}">
                    <a16:creationId xmlns:a16="http://schemas.microsoft.com/office/drawing/2014/main" id="{DB6ADE58-7C8A-4AED-8835-C02F2F4066D2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모서리가 둥근 직사각형 192">
                <a:extLst>
                  <a:ext uri="{FF2B5EF4-FFF2-40B4-BE49-F238E27FC236}">
                    <a16:creationId xmlns:a16="http://schemas.microsoft.com/office/drawing/2014/main" id="{65F78AD7-2F96-4AF8-AB8A-934193BD6B81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현 159">
                <a:extLst>
                  <a:ext uri="{FF2B5EF4-FFF2-40B4-BE49-F238E27FC236}">
                    <a16:creationId xmlns:a16="http://schemas.microsoft.com/office/drawing/2014/main" id="{C9CCDC24-5878-43CE-9B6C-4FEE95C2947C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현 160">
                <a:extLst>
                  <a:ext uri="{FF2B5EF4-FFF2-40B4-BE49-F238E27FC236}">
                    <a16:creationId xmlns:a16="http://schemas.microsoft.com/office/drawing/2014/main" id="{CA446B36-46E1-47A7-B85B-C544DC76AC0E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C7EFC25-6DA5-450B-A556-54B7CEC31F4A}"/>
                </a:ext>
              </a:extLst>
            </p:cNvPr>
            <p:cNvGrpSpPr/>
            <p:nvPr/>
          </p:nvGrpSpPr>
          <p:grpSpPr>
            <a:xfrm>
              <a:off x="4971985" y="4308291"/>
              <a:ext cx="1187813" cy="707889"/>
              <a:chOff x="-190" y="4081636"/>
              <a:chExt cx="1187813" cy="707889"/>
            </a:xfrm>
          </p:grpSpPr>
          <p:sp>
            <p:nvSpPr>
              <p:cNvPr id="150" name="직사각형 32">
                <a:extLst>
                  <a:ext uri="{FF2B5EF4-FFF2-40B4-BE49-F238E27FC236}">
                    <a16:creationId xmlns:a16="http://schemas.microsoft.com/office/drawing/2014/main" id="{FF10A224-A8E1-4E6C-B593-36FA9FB073DC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34">
                <a:extLst>
                  <a:ext uri="{FF2B5EF4-FFF2-40B4-BE49-F238E27FC236}">
                    <a16:creationId xmlns:a16="http://schemas.microsoft.com/office/drawing/2014/main" id="{D1BF6204-2A79-4D50-898A-A72717A70F44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모서리가 둥근 직사각형 185">
                <a:extLst>
                  <a:ext uri="{FF2B5EF4-FFF2-40B4-BE49-F238E27FC236}">
                    <a16:creationId xmlns:a16="http://schemas.microsoft.com/office/drawing/2014/main" id="{1A177C73-F8FB-45A4-AFBA-00443517D62E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모서리가 둥근 직사각형 186">
                <a:extLst>
                  <a:ext uri="{FF2B5EF4-FFF2-40B4-BE49-F238E27FC236}">
                    <a16:creationId xmlns:a16="http://schemas.microsoft.com/office/drawing/2014/main" id="{A18927CD-EAAD-4C6E-8215-B0D71D95B99B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현 153">
                <a:extLst>
                  <a:ext uri="{FF2B5EF4-FFF2-40B4-BE49-F238E27FC236}">
                    <a16:creationId xmlns:a16="http://schemas.microsoft.com/office/drawing/2014/main" id="{CF13A72C-A800-4F79-9819-FC3D3ADE1C7A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현 154">
                <a:extLst>
                  <a:ext uri="{FF2B5EF4-FFF2-40B4-BE49-F238E27FC236}">
                    <a16:creationId xmlns:a16="http://schemas.microsoft.com/office/drawing/2014/main" id="{065EE975-821A-48EC-AB36-BEC50EFB5AE5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0" name="직사각형 34">
              <a:extLst>
                <a:ext uri="{FF2B5EF4-FFF2-40B4-BE49-F238E27FC236}">
                  <a16:creationId xmlns:a16="http://schemas.microsoft.com/office/drawing/2014/main" id="{7019BE83-DD1B-4CA5-82D1-DA331243AFA8}"/>
                </a:ext>
              </a:extLst>
            </p:cNvPr>
            <p:cNvSpPr/>
            <p:nvPr/>
          </p:nvSpPr>
          <p:spPr>
            <a:xfrm>
              <a:off x="6222349" y="4812345"/>
              <a:ext cx="1187813" cy="144016"/>
            </a:xfrm>
            <a:custGeom>
              <a:avLst/>
              <a:gdLst/>
              <a:ahLst/>
              <a:cxnLst/>
              <a:rect l="l" t="t" r="r" b="b"/>
              <a:pathLst>
                <a:path w="1187813" h="144016">
                  <a:moveTo>
                    <a:pt x="0" y="0"/>
                  </a:moveTo>
                  <a:lnTo>
                    <a:pt x="1187813" y="0"/>
                  </a:lnTo>
                  <a:lnTo>
                    <a:pt x="1187813" y="144016"/>
                  </a:lnTo>
                  <a:lnTo>
                    <a:pt x="974698" y="144016"/>
                  </a:lnTo>
                  <a:cubicBezTo>
                    <a:pt x="980707" y="125013"/>
                    <a:pt x="980705" y="104368"/>
                    <a:pt x="975065" y="84311"/>
                  </a:cubicBezTo>
                  <a:lnTo>
                    <a:pt x="752289" y="85038"/>
                  </a:lnTo>
                  <a:cubicBezTo>
                    <a:pt x="746849" y="104881"/>
                    <a:pt x="746911" y="125262"/>
                    <a:pt x="752904" y="144016"/>
                  </a:cubicBezTo>
                  <a:lnTo>
                    <a:pt x="398312" y="144016"/>
                  </a:lnTo>
                  <a:cubicBezTo>
                    <a:pt x="404321" y="125013"/>
                    <a:pt x="404319" y="104368"/>
                    <a:pt x="398679" y="84311"/>
                  </a:cubicBezTo>
                  <a:lnTo>
                    <a:pt x="175903" y="85038"/>
                  </a:lnTo>
                  <a:cubicBezTo>
                    <a:pt x="170463" y="104881"/>
                    <a:pt x="170525" y="125262"/>
                    <a:pt x="176518" y="144016"/>
                  </a:cubicBez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모서리가 둥근 직사각형 171">
              <a:extLst>
                <a:ext uri="{FF2B5EF4-FFF2-40B4-BE49-F238E27FC236}">
                  <a16:creationId xmlns:a16="http://schemas.microsoft.com/office/drawing/2014/main" id="{9B20614D-AFBD-4EA4-8B10-32F1443F5FFD}"/>
                </a:ext>
              </a:extLst>
            </p:cNvPr>
            <p:cNvSpPr/>
            <p:nvPr/>
          </p:nvSpPr>
          <p:spPr>
            <a:xfrm>
              <a:off x="6330043" y="4424436"/>
              <a:ext cx="360040" cy="18002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현 131">
              <a:extLst>
                <a:ext uri="{FF2B5EF4-FFF2-40B4-BE49-F238E27FC236}">
                  <a16:creationId xmlns:a16="http://schemas.microsoft.com/office/drawing/2014/main" id="{38C5C41E-3379-476F-BB42-91C4D6111426}"/>
                </a:ext>
              </a:extLst>
            </p:cNvPr>
            <p:cNvSpPr/>
            <p:nvPr/>
          </p:nvSpPr>
          <p:spPr>
            <a:xfrm>
              <a:off x="6408146" y="4812345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현 132">
              <a:extLst>
                <a:ext uri="{FF2B5EF4-FFF2-40B4-BE49-F238E27FC236}">
                  <a16:creationId xmlns:a16="http://schemas.microsoft.com/office/drawing/2014/main" id="{4A9FB9F2-056A-4592-8989-7D175B077102}"/>
                </a:ext>
              </a:extLst>
            </p:cNvPr>
            <p:cNvSpPr/>
            <p:nvPr/>
          </p:nvSpPr>
          <p:spPr>
            <a:xfrm>
              <a:off x="6984210" y="4812344"/>
              <a:ext cx="203833" cy="203833"/>
            </a:xfrm>
            <a:prstGeom prst="chord">
              <a:avLst>
                <a:gd name="adj1" fmla="val 21519213"/>
                <a:gd name="adj2" fmla="val 10855818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모서리가 둥근 직사각형 123">
              <a:extLst>
                <a:ext uri="{FF2B5EF4-FFF2-40B4-BE49-F238E27FC236}">
                  <a16:creationId xmlns:a16="http://schemas.microsoft.com/office/drawing/2014/main" id="{4E2C968A-E7A7-4709-BE21-2C888EA69CE8}"/>
                </a:ext>
              </a:extLst>
            </p:cNvPr>
            <p:cNvSpPr/>
            <p:nvPr/>
          </p:nvSpPr>
          <p:spPr>
            <a:xfrm>
              <a:off x="6897724" y="4424435"/>
              <a:ext cx="504690" cy="180021"/>
            </a:xfrm>
            <a:custGeom>
              <a:avLst/>
              <a:gdLst/>
              <a:ahLst/>
              <a:cxnLst/>
              <a:rect l="l" t="t" r="r" b="b"/>
              <a:pathLst>
                <a:path w="504690" h="180021">
                  <a:moveTo>
                    <a:pt x="30004" y="0"/>
                  </a:moveTo>
                  <a:lnTo>
                    <a:pt x="330036" y="0"/>
                  </a:lnTo>
                  <a:cubicBezTo>
                    <a:pt x="339077" y="0"/>
                    <a:pt x="347184" y="3999"/>
                    <a:pt x="352100" y="10834"/>
                  </a:cubicBezTo>
                  <a:cubicBezTo>
                    <a:pt x="375403" y="17406"/>
                    <a:pt x="395429" y="30526"/>
                    <a:pt x="411107" y="47292"/>
                  </a:cubicBezTo>
                  <a:cubicBezTo>
                    <a:pt x="455002" y="73726"/>
                    <a:pt x="488369" y="111339"/>
                    <a:pt x="504690" y="156052"/>
                  </a:cubicBezTo>
                  <a:cubicBezTo>
                    <a:pt x="498999" y="170129"/>
                    <a:pt x="485186" y="180021"/>
                    <a:pt x="469061" y="180021"/>
                  </a:cubicBezTo>
                  <a:lnTo>
                    <a:pt x="314751" y="180021"/>
                  </a:lnTo>
                  <a:lnTo>
                    <a:pt x="314748" y="180020"/>
                  </a:lnTo>
                  <a:lnTo>
                    <a:pt x="30004" y="180020"/>
                  </a:lnTo>
                  <a:cubicBezTo>
                    <a:pt x="13433" y="180020"/>
                    <a:pt x="0" y="166587"/>
                    <a:pt x="0" y="150016"/>
                  </a:cubicBezTo>
                  <a:lnTo>
                    <a:pt x="0" y="30004"/>
                  </a:lnTo>
                  <a:cubicBezTo>
                    <a:pt x="0" y="13433"/>
                    <a:pt x="13433" y="0"/>
                    <a:pt x="3000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직사각형 130">
              <a:extLst>
                <a:ext uri="{FF2B5EF4-FFF2-40B4-BE49-F238E27FC236}">
                  <a16:creationId xmlns:a16="http://schemas.microsoft.com/office/drawing/2014/main" id="{217CE749-957D-42EA-B911-0C63702A9CD6}"/>
                </a:ext>
              </a:extLst>
            </p:cNvPr>
            <p:cNvSpPr/>
            <p:nvPr/>
          </p:nvSpPr>
          <p:spPr>
            <a:xfrm>
              <a:off x="7410162" y="4812343"/>
              <a:ext cx="220136" cy="145579"/>
            </a:xfrm>
            <a:custGeom>
              <a:avLst/>
              <a:gdLst/>
              <a:ahLst/>
              <a:cxnLst/>
              <a:rect l="l" t="t" r="r" b="b"/>
              <a:pathLst>
                <a:path w="220136" h="131472">
                  <a:moveTo>
                    <a:pt x="0" y="0"/>
                  </a:moveTo>
                  <a:lnTo>
                    <a:pt x="214118" y="0"/>
                  </a:lnTo>
                  <a:cubicBezTo>
                    <a:pt x="215151" y="10588"/>
                    <a:pt x="211616" y="20168"/>
                    <a:pt x="206620" y="29196"/>
                  </a:cubicBezTo>
                  <a:lnTo>
                    <a:pt x="220136" y="25454"/>
                  </a:lnTo>
                  <a:cubicBezTo>
                    <a:pt x="201433" y="68046"/>
                    <a:pt x="168023" y="104088"/>
                    <a:pt x="122539" y="131472"/>
                  </a:cubicBezTo>
                  <a:lnTo>
                    <a:pt x="0" y="1314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FD5B87F-6624-41A1-B7A3-F1E741BF4FF6}"/>
                </a:ext>
              </a:extLst>
            </p:cNvPr>
            <p:cNvGrpSpPr/>
            <p:nvPr/>
          </p:nvGrpSpPr>
          <p:grpSpPr>
            <a:xfrm>
              <a:off x="0" y="4303546"/>
              <a:ext cx="1187813" cy="707889"/>
              <a:chOff x="-190" y="4081636"/>
              <a:chExt cx="1187813" cy="707889"/>
            </a:xfrm>
          </p:grpSpPr>
          <p:sp>
            <p:nvSpPr>
              <p:cNvPr id="144" name="직사각형 32">
                <a:extLst>
                  <a:ext uri="{FF2B5EF4-FFF2-40B4-BE49-F238E27FC236}">
                    <a16:creationId xmlns:a16="http://schemas.microsoft.com/office/drawing/2014/main" id="{FE8F8896-37BD-4776-8512-C9BAF08E12EF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34">
                <a:extLst>
                  <a:ext uri="{FF2B5EF4-FFF2-40B4-BE49-F238E27FC236}">
                    <a16:creationId xmlns:a16="http://schemas.microsoft.com/office/drawing/2014/main" id="{7517FEEE-12AB-403D-86FB-4A75309F8E15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모서리가 둥근 직사각형 179">
                <a:extLst>
                  <a:ext uri="{FF2B5EF4-FFF2-40B4-BE49-F238E27FC236}">
                    <a16:creationId xmlns:a16="http://schemas.microsoft.com/office/drawing/2014/main" id="{C828BFD8-A136-4EF1-B6B5-78831700E6A9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모서리가 둥근 직사각형 180">
                <a:extLst>
                  <a:ext uri="{FF2B5EF4-FFF2-40B4-BE49-F238E27FC236}">
                    <a16:creationId xmlns:a16="http://schemas.microsoft.com/office/drawing/2014/main" id="{7AF849F8-DDA9-4392-8DAA-97DBA3670F8F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현 147">
                <a:extLst>
                  <a:ext uri="{FF2B5EF4-FFF2-40B4-BE49-F238E27FC236}">
                    <a16:creationId xmlns:a16="http://schemas.microsoft.com/office/drawing/2014/main" id="{9D6B32B7-823A-4306-BFF5-792A8CFEE524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현 148">
                <a:extLst>
                  <a:ext uri="{FF2B5EF4-FFF2-40B4-BE49-F238E27FC236}">
                    <a16:creationId xmlns:a16="http://schemas.microsoft.com/office/drawing/2014/main" id="{A96A8244-F865-4A82-8D3F-A28A2C7CCE7D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E2DDAA39-20AD-4B47-A15D-94F877D44E89}"/>
                </a:ext>
              </a:extLst>
            </p:cNvPr>
            <p:cNvGrpSpPr/>
            <p:nvPr/>
          </p:nvGrpSpPr>
          <p:grpSpPr>
            <a:xfrm>
              <a:off x="-1280563" y="4303545"/>
              <a:ext cx="1187813" cy="707889"/>
              <a:chOff x="-190" y="4081636"/>
              <a:chExt cx="1187813" cy="707889"/>
            </a:xfrm>
          </p:grpSpPr>
          <p:sp>
            <p:nvSpPr>
              <p:cNvPr id="138" name="직사각형 32">
                <a:extLst>
                  <a:ext uri="{FF2B5EF4-FFF2-40B4-BE49-F238E27FC236}">
                    <a16:creationId xmlns:a16="http://schemas.microsoft.com/office/drawing/2014/main" id="{458092B7-88E7-491D-9708-C8EC160C9E40}"/>
                  </a:ext>
                </a:extLst>
              </p:cNvPr>
              <p:cNvSpPr/>
              <p:nvPr/>
            </p:nvSpPr>
            <p:spPr>
              <a:xfrm>
                <a:off x="-190" y="4081636"/>
                <a:ext cx="1187813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648072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648072"/>
                    </a:lnTo>
                    <a:lnTo>
                      <a:pt x="974698" y="648072"/>
                    </a:lnTo>
                    <a:cubicBezTo>
                      <a:pt x="980707" y="629069"/>
                      <a:pt x="980705" y="608424"/>
                      <a:pt x="975065" y="588367"/>
                    </a:cubicBezTo>
                    <a:lnTo>
                      <a:pt x="752289" y="589094"/>
                    </a:lnTo>
                    <a:cubicBezTo>
                      <a:pt x="746849" y="608937"/>
                      <a:pt x="746911" y="629318"/>
                      <a:pt x="752904" y="648072"/>
                    </a:cubicBezTo>
                    <a:lnTo>
                      <a:pt x="398312" y="648072"/>
                    </a:lnTo>
                    <a:cubicBezTo>
                      <a:pt x="404321" y="629069"/>
                      <a:pt x="404319" y="608424"/>
                      <a:pt x="398679" y="588367"/>
                    </a:cubicBezTo>
                    <a:lnTo>
                      <a:pt x="175903" y="589094"/>
                    </a:lnTo>
                    <a:cubicBezTo>
                      <a:pt x="170463" y="608937"/>
                      <a:pt x="170525" y="629318"/>
                      <a:pt x="176518" y="648072"/>
                    </a:cubicBezTo>
                    <a:lnTo>
                      <a:pt x="0" y="64807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34">
                <a:extLst>
                  <a:ext uri="{FF2B5EF4-FFF2-40B4-BE49-F238E27FC236}">
                    <a16:creationId xmlns:a16="http://schemas.microsoft.com/office/drawing/2014/main" id="{904FC718-42C4-4854-9B85-F8800E6A23D6}"/>
                  </a:ext>
                </a:extLst>
              </p:cNvPr>
              <p:cNvSpPr/>
              <p:nvPr/>
            </p:nvSpPr>
            <p:spPr>
              <a:xfrm>
                <a:off x="-190" y="4585692"/>
                <a:ext cx="1187813" cy="144016"/>
              </a:xfrm>
              <a:custGeom>
                <a:avLst/>
                <a:gdLst/>
                <a:ahLst/>
                <a:cxnLst/>
                <a:rect l="l" t="t" r="r" b="b"/>
                <a:pathLst>
                  <a:path w="1187813" h="144016">
                    <a:moveTo>
                      <a:pt x="0" y="0"/>
                    </a:moveTo>
                    <a:lnTo>
                      <a:pt x="1187813" y="0"/>
                    </a:lnTo>
                    <a:lnTo>
                      <a:pt x="1187813" y="144016"/>
                    </a:lnTo>
                    <a:lnTo>
                      <a:pt x="974698" y="144016"/>
                    </a:lnTo>
                    <a:cubicBezTo>
                      <a:pt x="980707" y="125013"/>
                      <a:pt x="980705" y="104368"/>
                      <a:pt x="975065" y="84311"/>
                    </a:cubicBezTo>
                    <a:lnTo>
                      <a:pt x="752289" y="85038"/>
                    </a:lnTo>
                    <a:cubicBezTo>
                      <a:pt x="746849" y="104881"/>
                      <a:pt x="746911" y="125262"/>
                      <a:pt x="752904" y="144016"/>
                    </a:cubicBezTo>
                    <a:lnTo>
                      <a:pt x="398312" y="144016"/>
                    </a:lnTo>
                    <a:cubicBezTo>
                      <a:pt x="404321" y="125013"/>
                      <a:pt x="404319" y="104368"/>
                      <a:pt x="398679" y="84311"/>
                    </a:cubicBezTo>
                    <a:lnTo>
                      <a:pt x="175903" y="85038"/>
                    </a:lnTo>
                    <a:cubicBezTo>
                      <a:pt x="170463" y="104881"/>
                      <a:pt x="170525" y="125262"/>
                      <a:pt x="176518" y="144016"/>
                    </a:cubicBez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모서리가 둥근 직사각형 179">
                <a:extLst>
                  <a:ext uri="{FF2B5EF4-FFF2-40B4-BE49-F238E27FC236}">
                    <a16:creationId xmlns:a16="http://schemas.microsoft.com/office/drawing/2014/main" id="{E1F3F0E1-6DDF-40EB-8CB6-C08CAE178084}"/>
                  </a:ext>
                </a:extLst>
              </p:cNvPr>
              <p:cNvSpPr/>
              <p:nvPr/>
            </p:nvSpPr>
            <p:spPr>
              <a:xfrm>
                <a:off x="107504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모서리가 둥근 직사각형 180">
                <a:extLst>
                  <a:ext uri="{FF2B5EF4-FFF2-40B4-BE49-F238E27FC236}">
                    <a16:creationId xmlns:a16="http://schemas.microsoft.com/office/drawing/2014/main" id="{36512485-7A0C-4807-9BB8-A20E26C56FC0}"/>
                  </a:ext>
                </a:extLst>
              </p:cNvPr>
              <p:cNvSpPr/>
              <p:nvPr/>
            </p:nvSpPr>
            <p:spPr>
              <a:xfrm>
                <a:off x="683568" y="4197783"/>
                <a:ext cx="360040" cy="180020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현 141">
                <a:extLst>
                  <a:ext uri="{FF2B5EF4-FFF2-40B4-BE49-F238E27FC236}">
                    <a16:creationId xmlns:a16="http://schemas.microsoft.com/office/drawing/2014/main" id="{F1D0EB30-0BD5-4CAA-95B5-DBE9102B19E1}"/>
                  </a:ext>
                </a:extLst>
              </p:cNvPr>
              <p:cNvSpPr/>
              <p:nvPr/>
            </p:nvSpPr>
            <p:spPr>
              <a:xfrm>
                <a:off x="185607" y="4585692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현 142">
                <a:extLst>
                  <a:ext uri="{FF2B5EF4-FFF2-40B4-BE49-F238E27FC236}">
                    <a16:creationId xmlns:a16="http://schemas.microsoft.com/office/drawing/2014/main" id="{5BA86246-201B-4AC6-91C9-0EB5777BDD79}"/>
                  </a:ext>
                </a:extLst>
              </p:cNvPr>
              <p:cNvSpPr/>
              <p:nvPr/>
            </p:nvSpPr>
            <p:spPr>
              <a:xfrm>
                <a:off x="761671" y="4585691"/>
                <a:ext cx="203833" cy="203833"/>
              </a:xfrm>
              <a:prstGeom prst="chord">
                <a:avLst>
                  <a:gd name="adj1" fmla="val 21519213"/>
                  <a:gd name="adj2" fmla="val 10855818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EFAAC23-A1DB-46F2-A303-00B005A2E38D}"/>
              </a:ext>
            </a:extLst>
          </p:cNvPr>
          <p:cNvSpPr txBox="1"/>
          <p:nvPr/>
        </p:nvSpPr>
        <p:spPr>
          <a:xfrm>
            <a:off x="180314" y="3211296"/>
            <a:ext cx="4258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1훈프로방스 R" pitchFamily="18" charset="-127"/>
                <a:ea typeface="1훈프로방스 R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2148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빙하기 인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157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9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828"/>
            <a:ext cx="9144000" cy="58098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876256" y="5377780"/>
            <a:ext cx="948690" cy="228600"/>
          </a:xfrm>
          <a:prstGeom prst="rect">
            <a:avLst/>
          </a:prstGeom>
          <a:solidFill>
            <a:srgbClr val="100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67567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710" y="-22820"/>
            <a:ext cx="10131220" cy="57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56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3204"/>
            <a:ext cx="5304109" cy="53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98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꼬리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209" y="-11430"/>
            <a:ext cx="929020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69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583</Words>
  <Application>Microsoft Office PowerPoint</Application>
  <PresentationFormat>화면 슬라이드 쇼(16:10)</PresentationFormat>
  <Paragraphs>207</Paragraphs>
  <Slides>44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1훈프로방스 R</vt:lpstr>
      <vt:lpstr>궁서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예진 허</cp:lastModifiedBy>
  <cp:revision>99</cp:revision>
  <dcterms:created xsi:type="dcterms:W3CDTF">2016-07-03T01:25:07Z</dcterms:created>
  <dcterms:modified xsi:type="dcterms:W3CDTF">2019-12-04T02:08:02Z</dcterms:modified>
</cp:coreProperties>
</file>